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0"/>
  </p:notesMasterIdLst>
  <p:sldIdLst>
    <p:sldId id="256" r:id="rId2"/>
    <p:sldId id="278" r:id="rId3"/>
    <p:sldId id="260" r:id="rId4"/>
    <p:sldId id="285" r:id="rId5"/>
    <p:sldId id="286" r:id="rId6"/>
    <p:sldId id="287" r:id="rId7"/>
    <p:sldId id="281" r:id="rId8"/>
    <p:sldId id="271"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Montserrat" panose="00000500000000000000" pitchFamily="2" charset="0"/>
      <p:regular r:id="rId17"/>
      <p:bold r:id="rId18"/>
      <p:italic r:id="rId19"/>
      <p:boldItalic r:id="rId20"/>
    </p:embeddedFont>
    <p:embeddedFont>
      <p:font typeface="Raleway" pitchFamily="2" charset="0"/>
      <p:regular r:id="rId21"/>
      <p:bold r:id="rId22"/>
      <p:italic r:id="rId23"/>
      <p:boldItalic r:id="rId24"/>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1D7B"/>
    <a:srgbClr val="104B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2999" autoAdjust="0"/>
  </p:normalViewPr>
  <p:slideViewPr>
    <p:cSldViewPr snapToGrid="0" snapToObjects="1">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37539-B7E8-2047-B898-86653AAE0F48}" type="datetimeFigureOut">
              <a:rPr lang="es-ES" smtClean="0"/>
              <a:t>19/09/2022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83B6C-78B5-E249-BD0C-8C129C8A2BA0}" type="slidenum">
              <a:rPr lang="es-ES" smtClean="0"/>
              <a:t>‹#›</a:t>
            </a:fld>
            <a:endParaRPr lang="es-ES"/>
          </a:p>
        </p:txBody>
      </p:sp>
    </p:spTree>
    <p:extLst>
      <p:ext uri="{BB962C8B-B14F-4D97-AF65-F5344CB8AC3E}">
        <p14:creationId xmlns:p14="http://schemas.microsoft.com/office/powerpoint/2010/main" val="178474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Calibri" panose="020F0502020204030204" pitchFamily="34" charset="0"/>
                <a:cs typeface="Times New Roman" panose="02020603050405020304" pitchFamily="18" charset="0"/>
              </a:rPr>
              <a:t>1. Opening slide</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Recommended time:  5 sec.</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5B683B6C-78B5-E249-BD0C-8C129C8A2BA0}" type="slidenum">
              <a:rPr lang="es-ES" smtClean="0"/>
              <a:t>2</a:t>
            </a:fld>
            <a:endParaRPr lang="es-ES"/>
          </a:p>
        </p:txBody>
      </p:sp>
    </p:spTree>
    <p:extLst>
      <p:ext uri="{BB962C8B-B14F-4D97-AF65-F5344CB8AC3E}">
        <p14:creationId xmlns:p14="http://schemas.microsoft.com/office/powerpoint/2010/main" val="1892247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B683B6C-78B5-E249-BD0C-8C129C8A2BA0}" type="slidenum">
              <a:rPr lang="es-ES" smtClean="0"/>
              <a:t>3</a:t>
            </a:fld>
            <a:endParaRPr lang="es-ES"/>
          </a:p>
        </p:txBody>
      </p:sp>
    </p:spTree>
    <p:extLst>
      <p:ext uri="{BB962C8B-B14F-4D97-AF65-F5344CB8AC3E}">
        <p14:creationId xmlns:p14="http://schemas.microsoft.com/office/powerpoint/2010/main" val="3741067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3. National cluster policy in a given country</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Content of the slide:</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Outline briefly the main building blocks of the national cluster policy</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Explanations and notes for presenters:</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You can use bullets or graphics. The most relevant information is what are the objectives of the national cluster policy and programmes (special programs for clusters, etc.).  You can mention them all or the most relevant but only comment verbally on the most important one. What are the challenges to reaching these objectives? You can mention them all or more but verbally comment only on the most important one.</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In case there is no specific policy to support clusters in your country, how support is provided even if there is no official policy (if any) and how do you lobby the policy-makers to support clusters? And which kind of support it should be. </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key is not to try to describe the complete cluster policy (there is no time for it), but to focus on one part of it - the one you consider most important, the one that works best.</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Recommended time: 45 sec.</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5B683B6C-78B5-E249-BD0C-8C129C8A2BA0}" type="slidenum">
              <a:rPr lang="es-ES" smtClean="0"/>
              <a:t>4</a:t>
            </a:fld>
            <a:endParaRPr lang="es-ES"/>
          </a:p>
        </p:txBody>
      </p:sp>
    </p:spTree>
    <p:extLst>
      <p:ext uri="{BB962C8B-B14F-4D97-AF65-F5344CB8AC3E}">
        <p14:creationId xmlns:p14="http://schemas.microsoft.com/office/powerpoint/2010/main" val="209577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4. Cluster Association/Network service</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Content of the slide:</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Highlight the most important service you offer your members that they find most valuable.</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Explanations and notes for presenters:</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You can use bullets or graphics. Although you certainly provide a wide range of services, try to select a few of the most important ones to mention on the slide and comment verbally on only one of them. The one that has the biggest impact, the one that is the most beneficial, the one that you offer exclusively in the European context, etc.</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Recommended time:  45 sec.</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5B683B6C-78B5-E249-BD0C-8C129C8A2BA0}" type="slidenum">
              <a:rPr lang="es-ES" smtClean="0"/>
              <a:t>5</a:t>
            </a:fld>
            <a:endParaRPr lang="es-ES"/>
          </a:p>
        </p:txBody>
      </p:sp>
    </p:spTree>
    <p:extLst>
      <p:ext uri="{BB962C8B-B14F-4D97-AF65-F5344CB8AC3E}">
        <p14:creationId xmlns:p14="http://schemas.microsoft.com/office/powerpoint/2010/main" val="957029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5. European linkages among clusters</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Content of the slide:</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Give an example of successful foreign cooperation.</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Explanations and notes for presenters:</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Give an example of successful foreign cooperation among foreign clusters, universities, companies or others. Please do not make a “description of the project” but the description of the specific activity and its benefits for the individual actors which could be supported by the project or without any specific project.  You can mention more than one example but only one will be verbally commented on.</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Recommended time: 45 sec.</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5B683B6C-78B5-E249-BD0C-8C129C8A2BA0}" type="slidenum">
              <a:rPr lang="es-ES" smtClean="0"/>
              <a:t>6</a:t>
            </a:fld>
            <a:endParaRPr lang="es-ES"/>
          </a:p>
        </p:txBody>
      </p:sp>
    </p:spTree>
    <p:extLst>
      <p:ext uri="{BB962C8B-B14F-4D97-AF65-F5344CB8AC3E}">
        <p14:creationId xmlns:p14="http://schemas.microsoft.com/office/powerpoint/2010/main" val="399527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7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6. Closing slide</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cs-CZ" sz="1800" dirty="0">
                <a:effectLst/>
                <a:latin typeface="Arial" panose="020B0604020202020204" pitchFamily="34" charset="0"/>
                <a:ea typeface="Calibri" panose="020F0502020204030204" pitchFamily="34" charset="0"/>
                <a:cs typeface="Times New Roman" panose="02020603050405020304" pitchFamily="18" charset="0"/>
              </a:rPr>
              <a:t>S</a:t>
            </a:r>
            <a:r>
              <a:rPr lang="en-GB" sz="1800" dirty="0" err="1">
                <a:effectLst/>
                <a:latin typeface="Arial" panose="020B0604020202020204" pitchFamily="34" charset="0"/>
                <a:ea typeface="Calibri" panose="020F0502020204030204" pitchFamily="34" charset="0"/>
                <a:cs typeface="Times New Roman" panose="02020603050405020304" pitchFamily="18" charset="0"/>
              </a:rPr>
              <a:t>lide</a:t>
            </a:r>
            <a:r>
              <a:rPr lang="cs-CZ"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with no title</a:t>
            </a:r>
            <a:r>
              <a:rPr lang="cs-CZ" sz="1800" dirty="0">
                <a:effectLst/>
                <a:latin typeface="Arial" panose="020B0604020202020204" pitchFamily="34" charset="0"/>
                <a:ea typeface="Calibri" panose="020F0502020204030204" pitchFamily="34" charset="0"/>
                <a:cs typeface="Times New Roman" panose="02020603050405020304" pitchFamily="18" charset="0"/>
              </a:rPr>
              <a:t>..</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Content of the slide:</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message, recommendation, and quote to the audience. A final one or two sentences which help "underline" the information mentioned.</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Contact</a:t>
            </a:r>
            <a:r>
              <a:rPr lang="cs-CZ" sz="1800" dirty="0">
                <a:effectLst/>
                <a:latin typeface="Arial" panose="020B0604020202020204" pitchFamily="34" charset="0"/>
                <a:ea typeface="Calibri" panose="020F0502020204030204" pitchFamily="34" charset="0"/>
                <a:cs typeface="Times New Roman" panose="02020603050405020304" pitchFamily="18" charset="0"/>
              </a:rPr>
              <a:t> </a:t>
            </a:r>
            <a:r>
              <a:rPr lang="cs-CZ" sz="1800" dirty="0" err="1">
                <a:effectLst/>
                <a:latin typeface="Arial" panose="020B0604020202020204" pitchFamily="34" charset="0"/>
                <a:ea typeface="Calibri" panose="020F0502020204030204" pitchFamily="34" charset="0"/>
                <a:cs typeface="Times New Roman" panose="02020603050405020304" pitchFamily="18" charset="0"/>
              </a:rPr>
              <a:t>information</a:t>
            </a:r>
            <a:r>
              <a:rPr lang="cs-CZ" sz="1800" dirty="0">
                <a:effectLst/>
                <a:latin typeface="Arial" panose="020B0604020202020204" pitchFamily="34" charset="0"/>
                <a:ea typeface="Calibri" panose="020F0502020204030204" pitchFamily="34" charset="0"/>
                <a:cs typeface="Times New Roman" panose="02020603050405020304" pitchFamily="18" charset="0"/>
              </a:rPr>
              <a:t>.</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Recommended time:  20 sec.</a:t>
            </a:r>
            <a:endParaRPr lang="cs-CZ" sz="1800" dirty="0">
              <a:effectLst/>
              <a:latin typeface="Raleway" panose="020B0503030101060003" pitchFamily="34" charset="-18"/>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5B683B6C-78B5-E249-BD0C-8C129C8A2BA0}" type="slidenum">
              <a:rPr lang="es-ES" smtClean="0"/>
              <a:t>7</a:t>
            </a:fld>
            <a:endParaRPr lang="es-ES"/>
          </a:p>
        </p:txBody>
      </p:sp>
    </p:spTree>
    <p:extLst>
      <p:ext uri="{BB962C8B-B14F-4D97-AF65-F5344CB8AC3E}">
        <p14:creationId xmlns:p14="http://schemas.microsoft.com/office/powerpoint/2010/main" val="1903750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AC84C8B-96B8-2148-B12E-1D39D519892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17454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166F3-3CAD-464E-B927-3A660FF96194}"/>
              </a:ext>
            </a:extLst>
          </p:cNvPr>
          <p:cNvSpPr>
            <a:spLocks noGrp="1"/>
          </p:cNvSpPr>
          <p:nvPr>
            <p:ph type="title" hasCustomPrompt="1"/>
          </p:nvPr>
        </p:nvSpPr>
        <p:spPr>
          <a:xfrm>
            <a:off x="932793" y="863226"/>
            <a:ext cx="9626601" cy="779463"/>
          </a:xfrm>
        </p:spPr>
        <p:txBody>
          <a:bodyPr/>
          <a:lstStyle>
            <a:lvl1pPr>
              <a:defRPr b="1">
                <a:solidFill>
                  <a:srgbClr val="771D7B"/>
                </a:solidFill>
                <a:latin typeface="Montserrat" pitchFamily="2" charset="77"/>
                <a:cs typeface="Arial" panose="020B0604020202020204" pitchFamily="34" charset="0"/>
              </a:defRPr>
            </a:lvl1pPr>
          </a:lstStyle>
          <a:p>
            <a:r>
              <a:rPr lang="es-ES" dirty="0" err="1"/>
              <a:t>Heading</a:t>
            </a:r>
            <a:endParaRPr lang="es-ES" dirty="0"/>
          </a:p>
        </p:txBody>
      </p:sp>
      <p:sp>
        <p:nvSpPr>
          <p:cNvPr id="9" name="Marcador de texto 4">
            <a:extLst>
              <a:ext uri="{FF2B5EF4-FFF2-40B4-BE49-F238E27FC236}">
                <a16:creationId xmlns:a16="http://schemas.microsoft.com/office/drawing/2014/main" id="{6BB82A6B-7D2D-6643-8DB7-76971941DEFC}"/>
              </a:ext>
            </a:extLst>
          </p:cNvPr>
          <p:cNvSpPr>
            <a:spLocks noGrp="1"/>
          </p:cNvSpPr>
          <p:nvPr>
            <p:ph type="body" sz="quarter" idx="13" hasCustomPrompt="1"/>
          </p:nvPr>
        </p:nvSpPr>
        <p:spPr>
          <a:xfrm>
            <a:off x="932793" y="2326903"/>
            <a:ext cx="9990138" cy="3076574"/>
          </a:xfrm>
        </p:spPr>
        <p:txBody>
          <a:bodyPr>
            <a:normAutofit/>
          </a:bodyPr>
          <a:lstStyle>
            <a:lvl1pPr marL="0" indent="0">
              <a:buNone/>
              <a:defRPr sz="3200">
                <a:latin typeface="Montserrat" pitchFamily="2" charset="77"/>
                <a:cs typeface="Arial" panose="020B0604020202020204" pitchFamily="34" charset="0"/>
              </a:defRPr>
            </a:lvl1pPr>
          </a:lstStyle>
          <a:p>
            <a:r>
              <a:rPr lang="es-ES" dirty="0" err="1"/>
              <a:t>Your</a:t>
            </a:r>
            <a:r>
              <a:rPr lang="es-ES" dirty="0"/>
              <a:t> </a:t>
            </a:r>
            <a:r>
              <a:rPr lang="es-ES" dirty="0" err="1"/>
              <a:t>text</a:t>
            </a:r>
            <a:r>
              <a:rPr lang="es-ES" dirty="0"/>
              <a:t> </a:t>
            </a:r>
            <a:r>
              <a:rPr lang="es-ES" dirty="0" err="1"/>
              <a:t>here</a:t>
            </a:r>
            <a:endParaRPr lang="es-ES" dirty="0"/>
          </a:p>
        </p:txBody>
      </p:sp>
      <p:sp>
        <p:nvSpPr>
          <p:cNvPr id="7" name="Título 1">
            <a:extLst>
              <a:ext uri="{FF2B5EF4-FFF2-40B4-BE49-F238E27FC236}">
                <a16:creationId xmlns:a16="http://schemas.microsoft.com/office/drawing/2014/main" id="{CCB7722C-7AB7-8146-B9C1-005AE0E2153E}"/>
              </a:ext>
            </a:extLst>
          </p:cNvPr>
          <p:cNvSpPr txBox="1">
            <a:spLocks/>
          </p:cNvSpPr>
          <p:nvPr userDrawn="1"/>
        </p:nvSpPr>
        <p:spPr>
          <a:xfrm>
            <a:off x="932793" y="1642690"/>
            <a:ext cx="9626601" cy="6842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04B6B"/>
                </a:solidFill>
                <a:latin typeface="Arial" panose="020B0604020202020204" pitchFamily="34" charset="0"/>
                <a:ea typeface="+mj-ea"/>
                <a:cs typeface="Arial" panose="020B0604020202020204" pitchFamily="34" charset="0"/>
              </a:defRPr>
            </a:lvl1pPr>
          </a:lstStyle>
          <a:p>
            <a:r>
              <a:rPr lang="es-ES" sz="3600" b="0" dirty="0">
                <a:solidFill>
                  <a:schemeClr val="tx1">
                    <a:lumMod val="75000"/>
                    <a:lumOff val="25000"/>
                  </a:schemeClr>
                </a:solidFill>
                <a:latin typeface="Montserrat" pitchFamily="2" charset="77"/>
                <a:cs typeface="Arial" panose="020B0604020202020204" pitchFamily="34" charset="0"/>
              </a:rPr>
              <a:t>Sub-</a:t>
            </a:r>
            <a:r>
              <a:rPr lang="es-ES" sz="3600" b="0" dirty="0" err="1">
                <a:solidFill>
                  <a:schemeClr val="tx1">
                    <a:lumMod val="75000"/>
                    <a:lumOff val="25000"/>
                  </a:schemeClr>
                </a:solidFill>
                <a:latin typeface="Montserrat" pitchFamily="2" charset="77"/>
                <a:cs typeface="Arial" panose="020B0604020202020204" pitchFamily="34" charset="0"/>
              </a:rPr>
              <a:t>Heading</a:t>
            </a:r>
            <a:endParaRPr lang="es-ES" sz="3600" b="0" dirty="0">
              <a:solidFill>
                <a:schemeClr val="tx1">
                  <a:lumMod val="75000"/>
                  <a:lumOff val="25000"/>
                </a:schemeClr>
              </a:solidFill>
              <a:latin typeface="Montserrat" pitchFamily="2" charset="77"/>
              <a:cs typeface="Arial" panose="020B0604020202020204" pitchFamily="34" charset="0"/>
            </a:endParaRPr>
          </a:p>
        </p:txBody>
      </p:sp>
      <p:sp>
        <p:nvSpPr>
          <p:cNvPr id="10" name="Marcador de número de diapositiva 5">
            <a:extLst>
              <a:ext uri="{FF2B5EF4-FFF2-40B4-BE49-F238E27FC236}">
                <a16:creationId xmlns:a16="http://schemas.microsoft.com/office/drawing/2014/main" id="{2D5BDD29-1135-499F-CEB8-BD9CF19944C6}"/>
              </a:ext>
            </a:extLst>
          </p:cNvPr>
          <p:cNvSpPr>
            <a:spLocks noGrp="1"/>
          </p:cNvSpPr>
          <p:nvPr>
            <p:ph type="sldNum" sz="quarter" idx="12"/>
          </p:nvPr>
        </p:nvSpPr>
        <p:spPr>
          <a:xfrm>
            <a:off x="10827657" y="70609"/>
            <a:ext cx="1135744" cy="792617"/>
          </a:xfrm>
        </p:spPr>
        <p:txBody>
          <a:bodyPr/>
          <a:lstStyle>
            <a:lvl1pPr>
              <a:defRPr sz="2000" b="1">
                <a:solidFill>
                  <a:srgbClr val="771D7B"/>
                </a:solidFill>
                <a:latin typeface="Montserrat" pitchFamily="2" charset="77"/>
                <a:cs typeface="Arial" panose="020B0604020202020204" pitchFamily="34" charset="0"/>
              </a:defRPr>
            </a:lvl1pPr>
          </a:lstStyle>
          <a:p>
            <a:fld id="{E3E75784-4F64-F642-9E4D-6F3D4B78B493}" type="slidenum">
              <a:rPr lang="es-ES" smtClean="0"/>
              <a:pPr/>
              <a:t>‹#›</a:t>
            </a:fld>
            <a:endParaRPr lang="es-ES" dirty="0"/>
          </a:p>
        </p:txBody>
      </p:sp>
      <p:pic>
        <p:nvPicPr>
          <p:cNvPr id="12" name="Imagen 11">
            <a:extLst>
              <a:ext uri="{FF2B5EF4-FFF2-40B4-BE49-F238E27FC236}">
                <a16:creationId xmlns:a16="http://schemas.microsoft.com/office/drawing/2014/main" id="{70BB3A52-1055-872F-47D9-99BE343B107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5948978"/>
            <a:ext cx="12192000" cy="909021"/>
          </a:xfrm>
          <a:prstGeom prst="rect">
            <a:avLst/>
          </a:prstGeom>
        </p:spPr>
      </p:pic>
    </p:spTree>
    <p:extLst>
      <p:ext uri="{BB962C8B-B14F-4D97-AF65-F5344CB8AC3E}">
        <p14:creationId xmlns:p14="http://schemas.microsoft.com/office/powerpoint/2010/main" val="3863527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166F3-3CAD-464E-B927-3A660FF96194}"/>
              </a:ext>
            </a:extLst>
          </p:cNvPr>
          <p:cNvSpPr>
            <a:spLocks noGrp="1"/>
          </p:cNvSpPr>
          <p:nvPr>
            <p:ph type="title" hasCustomPrompt="1"/>
          </p:nvPr>
        </p:nvSpPr>
        <p:spPr>
          <a:xfrm>
            <a:off x="932793" y="863226"/>
            <a:ext cx="9626601" cy="779463"/>
          </a:xfrm>
        </p:spPr>
        <p:txBody>
          <a:bodyPr/>
          <a:lstStyle>
            <a:lvl1pPr>
              <a:defRPr b="1">
                <a:solidFill>
                  <a:srgbClr val="771D7B"/>
                </a:solidFill>
                <a:latin typeface="Montserrat" pitchFamily="2" charset="77"/>
                <a:cs typeface="Arial" panose="020B0604020202020204" pitchFamily="34" charset="0"/>
              </a:defRPr>
            </a:lvl1pPr>
          </a:lstStyle>
          <a:p>
            <a:r>
              <a:rPr lang="es-ES" dirty="0" err="1"/>
              <a:t>Heading</a:t>
            </a:r>
            <a:endParaRPr lang="es-ES" dirty="0"/>
          </a:p>
        </p:txBody>
      </p:sp>
      <p:sp>
        <p:nvSpPr>
          <p:cNvPr id="9" name="Marcador de texto 4">
            <a:extLst>
              <a:ext uri="{FF2B5EF4-FFF2-40B4-BE49-F238E27FC236}">
                <a16:creationId xmlns:a16="http://schemas.microsoft.com/office/drawing/2014/main" id="{6BB82A6B-7D2D-6643-8DB7-76971941DEFC}"/>
              </a:ext>
            </a:extLst>
          </p:cNvPr>
          <p:cNvSpPr>
            <a:spLocks noGrp="1"/>
          </p:cNvSpPr>
          <p:nvPr>
            <p:ph type="body" sz="quarter" idx="13" hasCustomPrompt="1"/>
          </p:nvPr>
        </p:nvSpPr>
        <p:spPr>
          <a:xfrm>
            <a:off x="932793" y="2326903"/>
            <a:ext cx="4749800" cy="3076574"/>
          </a:xfrm>
        </p:spPr>
        <p:txBody>
          <a:bodyPr>
            <a:normAutofit/>
          </a:bodyPr>
          <a:lstStyle>
            <a:lvl1pPr marL="0" indent="0">
              <a:buNone/>
              <a:defRPr sz="3200">
                <a:latin typeface="Montserrat" pitchFamily="2" charset="77"/>
                <a:cs typeface="Arial" panose="020B0604020202020204" pitchFamily="34" charset="0"/>
              </a:defRPr>
            </a:lvl1pPr>
          </a:lstStyle>
          <a:p>
            <a:r>
              <a:rPr lang="es-ES" dirty="0" err="1"/>
              <a:t>Your</a:t>
            </a:r>
            <a:r>
              <a:rPr lang="es-ES" dirty="0"/>
              <a:t> </a:t>
            </a:r>
            <a:r>
              <a:rPr lang="es-ES" dirty="0" err="1"/>
              <a:t>text</a:t>
            </a:r>
            <a:r>
              <a:rPr lang="es-ES" dirty="0"/>
              <a:t> </a:t>
            </a:r>
            <a:r>
              <a:rPr lang="es-ES" dirty="0" err="1"/>
              <a:t>here</a:t>
            </a:r>
            <a:endParaRPr lang="es-ES" dirty="0"/>
          </a:p>
        </p:txBody>
      </p:sp>
      <p:sp>
        <p:nvSpPr>
          <p:cNvPr id="7" name="Título 1">
            <a:extLst>
              <a:ext uri="{FF2B5EF4-FFF2-40B4-BE49-F238E27FC236}">
                <a16:creationId xmlns:a16="http://schemas.microsoft.com/office/drawing/2014/main" id="{CCB7722C-7AB7-8146-B9C1-005AE0E2153E}"/>
              </a:ext>
            </a:extLst>
          </p:cNvPr>
          <p:cNvSpPr txBox="1">
            <a:spLocks/>
          </p:cNvSpPr>
          <p:nvPr userDrawn="1"/>
        </p:nvSpPr>
        <p:spPr>
          <a:xfrm>
            <a:off x="932793" y="1642690"/>
            <a:ext cx="9626601" cy="6842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04B6B"/>
                </a:solidFill>
                <a:latin typeface="Arial" panose="020B0604020202020204" pitchFamily="34" charset="0"/>
                <a:ea typeface="+mj-ea"/>
                <a:cs typeface="Arial" panose="020B0604020202020204" pitchFamily="34" charset="0"/>
              </a:defRPr>
            </a:lvl1pPr>
          </a:lstStyle>
          <a:p>
            <a:r>
              <a:rPr lang="es-ES" sz="3600" b="0" dirty="0">
                <a:solidFill>
                  <a:schemeClr val="tx1">
                    <a:lumMod val="75000"/>
                    <a:lumOff val="25000"/>
                  </a:schemeClr>
                </a:solidFill>
                <a:latin typeface="Montserrat" pitchFamily="2" charset="77"/>
                <a:cs typeface="Arial" panose="020B0604020202020204" pitchFamily="34" charset="0"/>
              </a:rPr>
              <a:t>Sub-</a:t>
            </a:r>
            <a:r>
              <a:rPr lang="es-ES" sz="3600" b="0" dirty="0" err="1">
                <a:solidFill>
                  <a:schemeClr val="tx1">
                    <a:lumMod val="75000"/>
                    <a:lumOff val="25000"/>
                  </a:schemeClr>
                </a:solidFill>
                <a:latin typeface="Montserrat" pitchFamily="2" charset="77"/>
                <a:cs typeface="Arial" panose="020B0604020202020204" pitchFamily="34" charset="0"/>
              </a:rPr>
              <a:t>Heading</a:t>
            </a:r>
            <a:endParaRPr lang="es-ES" sz="3600" b="0" dirty="0">
              <a:solidFill>
                <a:schemeClr val="tx1">
                  <a:lumMod val="75000"/>
                  <a:lumOff val="25000"/>
                </a:schemeClr>
              </a:solidFill>
              <a:latin typeface="Montserrat" pitchFamily="2" charset="77"/>
              <a:cs typeface="Arial" panose="020B0604020202020204" pitchFamily="34" charset="0"/>
            </a:endParaRPr>
          </a:p>
        </p:txBody>
      </p:sp>
      <p:sp>
        <p:nvSpPr>
          <p:cNvPr id="4" name="Marcador de posición de imagen 3">
            <a:extLst>
              <a:ext uri="{FF2B5EF4-FFF2-40B4-BE49-F238E27FC236}">
                <a16:creationId xmlns:a16="http://schemas.microsoft.com/office/drawing/2014/main" id="{E3832D9E-FF76-BA4D-B8A3-0813B555A76B}"/>
              </a:ext>
            </a:extLst>
          </p:cNvPr>
          <p:cNvSpPr>
            <a:spLocks noGrp="1"/>
          </p:cNvSpPr>
          <p:nvPr>
            <p:ph type="pic" sz="quarter" idx="14" hasCustomPrompt="1"/>
          </p:nvPr>
        </p:nvSpPr>
        <p:spPr>
          <a:xfrm>
            <a:off x="5885793" y="2326901"/>
            <a:ext cx="5472113" cy="3076575"/>
          </a:xfrm>
        </p:spPr>
        <p:txBody>
          <a:bodyPr/>
          <a:lstStyle>
            <a:lvl1pPr>
              <a:defRPr>
                <a:latin typeface="Montserrat" pitchFamily="2" charset="77"/>
                <a:cs typeface="Arial" panose="020B0604020202020204" pitchFamily="34" charset="0"/>
              </a:defRPr>
            </a:lvl1pPr>
          </a:lstStyle>
          <a:p>
            <a:r>
              <a:rPr lang="es-ES" dirty="0" err="1"/>
              <a:t>Image</a:t>
            </a:r>
            <a:endParaRPr lang="es-ES" dirty="0"/>
          </a:p>
        </p:txBody>
      </p:sp>
      <p:sp>
        <p:nvSpPr>
          <p:cNvPr id="10" name="Marcador de número de diapositiva 5">
            <a:extLst>
              <a:ext uri="{FF2B5EF4-FFF2-40B4-BE49-F238E27FC236}">
                <a16:creationId xmlns:a16="http://schemas.microsoft.com/office/drawing/2014/main" id="{16A58291-9EBF-1910-DF7A-D242E713DB0D}"/>
              </a:ext>
            </a:extLst>
          </p:cNvPr>
          <p:cNvSpPr>
            <a:spLocks noGrp="1"/>
          </p:cNvSpPr>
          <p:nvPr>
            <p:ph type="sldNum" sz="quarter" idx="12"/>
          </p:nvPr>
        </p:nvSpPr>
        <p:spPr>
          <a:xfrm>
            <a:off x="10827657" y="70609"/>
            <a:ext cx="1135744" cy="792617"/>
          </a:xfrm>
        </p:spPr>
        <p:txBody>
          <a:bodyPr/>
          <a:lstStyle>
            <a:lvl1pPr>
              <a:defRPr sz="2000" b="1">
                <a:solidFill>
                  <a:srgbClr val="771D7B"/>
                </a:solidFill>
                <a:latin typeface="Montserrat" pitchFamily="2" charset="77"/>
                <a:cs typeface="Arial" panose="020B0604020202020204" pitchFamily="34" charset="0"/>
              </a:defRPr>
            </a:lvl1pPr>
          </a:lstStyle>
          <a:p>
            <a:fld id="{E3E75784-4F64-F642-9E4D-6F3D4B78B493}" type="slidenum">
              <a:rPr lang="es-ES" smtClean="0"/>
              <a:pPr/>
              <a:t>‹#›</a:t>
            </a:fld>
            <a:endParaRPr lang="es-ES" dirty="0"/>
          </a:p>
        </p:txBody>
      </p:sp>
      <p:pic>
        <p:nvPicPr>
          <p:cNvPr id="12" name="Imagen 11">
            <a:extLst>
              <a:ext uri="{FF2B5EF4-FFF2-40B4-BE49-F238E27FC236}">
                <a16:creationId xmlns:a16="http://schemas.microsoft.com/office/drawing/2014/main" id="{2D3CE8E8-70A3-9A1A-1393-8994D33FBFB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5948978"/>
            <a:ext cx="12192000" cy="909021"/>
          </a:xfrm>
          <a:prstGeom prst="rect">
            <a:avLst/>
          </a:prstGeom>
        </p:spPr>
      </p:pic>
    </p:spTree>
    <p:extLst>
      <p:ext uri="{BB962C8B-B14F-4D97-AF65-F5344CB8AC3E}">
        <p14:creationId xmlns:p14="http://schemas.microsoft.com/office/powerpoint/2010/main" val="274085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ítulo y objetos">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E3832D9E-FF76-BA4D-B8A3-0813B555A76B}"/>
              </a:ext>
            </a:extLst>
          </p:cNvPr>
          <p:cNvSpPr>
            <a:spLocks noGrp="1"/>
          </p:cNvSpPr>
          <p:nvPr>
            <p:ph type="pic" sz="quarter" idx="14" hasCustomPrompt="1"/>
          </p:nvPr>
        </p:nvSpPr>
        <p:spPr>
          <a:xfrm>
            <a:off x="0" y="1"/>
            <a:ext cx="12192000" cy="5938344"/>
          </a:xfrm>
        </p:spPr>
        <p:txBody>
          <a:bodyPr/>
          <a:lstStyle>
            <a:lvl1pPr>
              <a:defRPr>
                <a:latin typeface="Arial" panose="020B0604020202020204" pitchFamily="34" charset="0"/>
                <a:cs typeface="Arial" panose="020B0604020202020204" pitchFamily="34" charset="0"/>
              </a:defRPr>
            </a:lvl1pPr>
          </a:lstStyle>
          <a:p>
            <a:r>
              <a:rPr lang="es-ES" dirty="0" err="1"/>
              <a:t>Image</a:t>
            </a:r>
            <a:endParaRPr lang="es-ES" dirty="0"/>
          </a:p>
        </p:txBody>
      </p:sp>
      <p:sp>
        <p:nvSpPr>
          <p:cNvPr id="5" name="Marcador de número de diapositiva 5">
            <a:extLst>
              <a:ext uri="{FF2B5EF4-FFF2-40B4-BE49-F238E27FC236}">
                <a16:creationId xmlns:a16="http://schemas.microsoft.com/office/drawing/2014/main" id="{768D2233-85D1-94D7-7A69-D0B7411DA114}"/>
              </a:ext>
            </a:extLst>
          </p:cNvPr>
          <p:cNvSpPr>
            <a:spLocks noGrp="1"/>
          </p:cNvSpPr>
          <p:nvPr>
            <p:ph type="sldNum" sz="quarter" idx="12"/>
          </p:nvPr>
        </p:nvSpPr>
        <p:spPr>
          <a:xfrm>
            <a:off x="10827657" y="70609"/>
            <a:ext cx="1135744" cy="792617"/>
          </a:xfrm>
        </p:spPr>
        <p:txBody>
          <a:bodyPr/>
          <a:lstStyle>
            <a:lvl1pPr>
              <a:defRPr sz="2000" b="1">
                <a:solidFill>
                  <a:srgbClr val="771D7B"/>
                </a:solidFill>
                <a:latin typeface="Montserrat" pitchFamily="2" charset="77"/>
                <a:cs typeface="Arial" panose="020B0604020202020204" pitchFamily="34" charset="0"/>
              </a:defRPr>
            </a:lvl1pPr>
          </a:lstStyle>
          <a:p>
            <a:fld id="{E3E75784-4F64-F642-9E4D-6F3D4B78B493}" type="slidenum">
              <a:rPr lang="es-ES" smtClean="0"/>
              <a:pPr/>
              <a:t>‹#›</a:t>
            </a:fld>
            <a:endParaRPr lang="es-ES" dirty="0"/>
          </a:p>
        </p:txBody>
      </p:sp>
      <p:pic>
        <p:nvPicPr>
          <p:cNvPr id="8" name="Imagen 7">
            <a:extLst>
              <a:ext uri="{FF2B5EF4-FFF2-40B4-BE49-F238E27FC236}">
                <a16:creationId xmlns:a16="http://schemas.microsoft.com/office/drawing/2014/main" id="{6AD78692-2414-C542-78C1-EF000352413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5948978"/>
            <a:ext cx="12192000" cy="909021"/>
          </a:xfrm>
          <a:prstGeom prst="rect">
            <a:avLst/>
          </a:prstGeom>
        </p:spPr>
      </p:pic>
    </p:spTree>
    <p:extLst>
      <p:ext uri="{BB962C8B-B14F-4D97-AF65-F5344CB8AC3E}">
        <p14:creationId xmlns:p14="http://schemas.microsoft.com/office/powerpoint/2010/main" val="3554828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ítulo y objetos">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ACF5B228-C89A-2065-4E9E-C8492234EE8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1893346"/>
          </a:xfrm>
          <a:prstGeom prst="rect">
            <a:avLst/>
          </a:prstGeom>
        </p:spPr>
      </p:pic>
      <p:sp>
        <p:nvSpPr>
          <p:cNvPr id="2" name="Título 1">
            <a:extLst>
              <a:ext uri="{FF2B5EF4-FFF2-40B4-BE49-F238E27FC236}">
                <a16:creationId xmlns:a16="http://schemas.microsoft.com/office/drawing/2014/main" id="{DC9166F3-3CAD-464E-B927-3A660FF96194}"/>
              </a:ext>
            </a:extLst>
          </p:cNvPr>
          <p:cNvSpPr>
            <a:spLocks noGrp="1"/>
          </p:cNvSpPr>
          <p:nvPr>
            <p:ph type="title" hasCustomPrompt="1"/>
          </p:nvPr>
        </p:nvSpPr>
        <p:spPr>
          <a:xfrm>
            <a:off x="838200" y="365125"/>
            <a:ext cx="9626601" cy="1289504"/>
          </a:xfrm>
        </p:spPr>
        <p:txBody>
          <a:bodyPr/>
          <a:lstStyle>
            <a:lvl1pPr>
              <a:defRPr b="1">
                <a:solidFill>
                  <a:srgbClr val="771D7B"/>
                </a:solidFill>
                <a:latin typeface="Montserrat" pitchFamily="2" charset="77"/>
                <a:cs typeface="Arial" panose="020B0604020202020204" pitchFamily="34" charset="0"/>
              </a:defRPr>
            </a:lvl1pPr>
          </a:lstStyle>
          <a:p>
            <a:r>
              <a:rPr lang="es-ES" dirty="0" err="1"/>
              <a:t>Title</a:t>
            </a:r>
            <a:r>
              <a:rPr lang="es-ES" dirty="0"/>
              <a:t> of </a:t>
            </a:r>
            <a:r>
              <a:rPr lang="es-ES" dirty="0" err="1"/>
              <a:t>the</a:t>
            </a:r>
            <a:r>
              <a:rPr lang="es-ES" dirty="0"/>
              <a:t> </a:t>
            </a:r>
            <a:r>
              <a:rPr lang="es-ES" dirty="0" err="1"/>
              <a:t>session</a:t>
            </a:r>
            <a:r>
              <a:rPr lang="es-ES" dirty="0"/>
              <a:t> / panel</a:t>
            </a:r>
          </a:p>
        </p:txBody>
      </p:sp>
      <p:sp>
        <p:nvSpPr>
          <p:cNvPr id="9" name="Marcador de texto 4">
            <a:extLst>
              <a:ext uri="{FF2B5EF4-FFF2-40B4-BE49-F238E27FC236}">
                <a16:creationId xmlns:a16="http://schemas.microsoft.com/office/drawing/2014/main" id="{6BB82A6B-7D2D-6643-8DB7-76971941DEFC}"/>
              </a:ext>
            </a:extLst>
          </p:cNvPr>
          <p:cNvSpPr>
            <a:spLocks noGrp="1"/>
          </p:cNvSpPr>
          <p:nvPr>
            <p:ph type="body" sz="quarter" idx="13" hasCustomPrompt="1"/>
          </p:nvPr>
        </p:nvSpPr>
        <p:spPr>
          <a:xfrm>
            <a:off x="1101271" y="2869069"/>
            <a:ext cx="9989457" cy="1138689"/>
          </a:xfrm>
        </p:spPr>
        <p:txBody>
          <a:bodyPr anchor="ctr" anchorCtr="0">
            <a:normAutofit/>
          </a:bodyPr>
          <a:lstStyle>
            <a:lvl1pPr marL="0" indent="0" algn="ctr">
              <a:buNone/>
              <a:defRPr sz="5400" b="1">
                <a:solidFill>
                  <a:srgbClr val="771D7B"/>
                </a:solidFill>
                <a:latin typeface="Montserrat" pitchFamily="2" charset="77"/>
                <a:cs typeface="Arial" panose="020B0604020202020204" pitchFamily="34" charset="0"/>
              </a:defRPr>
            </a:lvl1pPr>
          </a:lstStyle>
          <a:p>
            <a:r>
              <a:rPr lang="es-ES" dirty="0"/>
              <a:t>Speaker </a:t>
            </a:r>
            <a:r>
              <a:rPr lang="es-ES" dirty="0" err="1"/>
              <a:t>name</a:t>
            </a:r>
            <a:endParaRPr lang="es-ES" dirty="0"/>
          </a:p>
        </p:txBody>
      </p:sp>
      <p:sp>
        <p:nvSpPr>
          <p:cNvPr id="10" name="Marcador de texto 4">
            <a:extLst>
              <a:ext uri="{FF2B5EF4-FFF2-40B4-BE49-F238E27FC236}">
                <a16:creationId xmlns:a16="http://schemas.microsoft.com/office/drawing/2014/main" id="{D1CC3464-A4CD-2146-BEB1-2D5D258260E6}"/>
              </a:ext>
            </a:extLst>
          </p:cNvPr>
          <p:cNvSpPr>
            <a:spLocks noGrp="1"/>
          </p:cNvSpPr>
          <p:nvPr>
            <p:ph type="body" sz="quarter" idx="14" hasCustomPrompt="1"/>
          </p:nvPr>
        </p:nvSpPr>
        <p:spPr>
          <a:xfrm>
            <a:off x="1101271" y="4007758"/>
            <a:ext cx="9989457" cy="1138689"/>
          </a:xfrm>
        </p:spPr>
        <p:txBody>
          <a:bodyPr anchor="ctr" anchorCtr="0">
            <a:normAutofit/>
          </a:bodyPr>
          <a:lstStyle>
            <a:lvl1pPr marL="0" indent="0" algn="ctr">
              <a:buNone/>
              <a:defRPr sz="4800" b="0">
                <a:solidFill>
                  <a:schemeClr val="tx1">
                    <a:lumMod val="75000"/>
                    <a:lumOff val="25000"/>
                  </a:schemeClr>
                </a:solidFill>
                <a:latin typeface="Montserrat" pitchFamily="2" charset="77"/>
                <a:cs typeface="Arial" panose="020B0604020202020204" pitchFamily="34" charset="0"/>
              </a:defRPr>
            </a:lvl1pPr>
          </a:lstStyle>
          <a:p>
            <a:r>
              <a:rPr lang="es-ES" dirty="0"/>
              <a:t>Speaker </a:t>
            </a:r>
            <a:r>
              <a:rPr lang="es-ES" dirty="0" err="1"/>
              <a:t>title</a:t>
            </a:r>
            <a:endParaRPr lang="es-ES" dirty="0"/>
          </a:p>
        </p:txBody>
      </p:sp>
      <p:sp>
        <p:nvSpPr>
          <p:cNvPr id="7" name="Marcador de número de diapositiva 5">
            <a:extLst>
              <a:ext uri="{FF2B5EF4-FFF2-40B4-BE49-F238E27FC236}">
                <a16:creationId xmlns:a16="http://schemas.microsoft.com/office/drawing/2014/main" id="{B51150CD-9D29-CC45-87BE-8598F2B011B2}"/>
              </a:ext>
            </a:extLst>
          </p:cNvPr>
          <p:cNvSpPr>
            <a:spLocks noGrp="1"/>
          </p:cNvSpPr>
          <p:nvPr>
            <p:ph type="sldNum" sz="quarter" idx="12"/>
          </p:nvPr>
        </p:nvSpPr>
        <p:spPr>
          <a:xfrm>
            <a:off x="10827657" y="70609"/>
            <a:ext cx="1135744" cy="792617"/>
          </a:xfrm>
        </p:spPr>
        <p:txBody>
          <a:bodyPr/>
          <a:lstStyle>
            <a:lvl1pPr>
              <a:defRPr sz="2000" b="1">
                <a:solidFill>
                  <a:srgbClr val="771D7B"/>
                </a:solidFill>
                <a:latin typeface="Montserrat" pitchFamily="2" charset="77"/>
                <a:cs typeface="Arial" panose="020B0604020202020204" pitchFamily="34" charset="0"/>
              </a:defRPr>
            </a:lvl1pPr>
          </a:lstStyle>
          <a:p>
            <a:fld id="{E3E75784-4F64-F642-9E4D-6F3D4B78B493}" type="slidenum">
              <a:rPr lang="es-ES" smtClean="0"/>
              <a:pPr/>
              <a:t>‹#›</a:t>
            </a:fld>
            <a:endParaRPr lang="es-ES" dirty="0"/>
          </a:p>
        </p:txBody>
      </p:sp>
      <p:pic>
        <p:nvPicPr>
          <p:cNvPr id="12" name="Imagen 11">
            <a:extLst>
              <a:ext uri="{FF2B5EF4-FFF2-40B4-BE49-F238E27FC236}">
                <a16:creationId xmlns:a16="http://schemas.microsoft.com/office/drawing/2014/main" id="{4502EAEC-6239-24C2-271F-72D61CD87436}"/>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5948978"/>
            <a:ext cx="12192000" cy="909021"/>
          </a:xfrm>
          <a:prstGeom prst="rect">
            <a:avLst/>
          </a:prstGeom>
        </p:spPr>
      </p:pic>
    </p:spTree>
    <p:extLst>
      <p:ext uri="{BB962C8B-B14F-4D97-AF65-F5344CB8AC3E}">
        <p14:creationId xmlns:p14="http://schemas.microsoft.com/office/powerpoint/2010/main" val="449316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ítulo y objeto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7200AFD-0B7C-CC46-83D3-AA8FBDCE76D5}"/>
              </a:ext>
            </a:extLst>
          </p:cNvPr>
          <p:cNvPicPr>
            <a:picLocks noChangeAspect="1"/>
          </p:cNvPicPr>
          <p:nvPr userDrawn="1"/>
        </p:nvPicPr>
        <p:blipFill>
          <a:blip r:embed="rId2"/>
          <a:src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C9166F3-3CAD-464E-B927-3A660FF96194}"/>
              </a:ext>
            </a:extLst>
          </p:cNvPr>
          <p:cNvSpPr>
            <a:spLocks noGrp="1"/>
          </p:cNvSpPr>
          <p:nvPr>
            <p:ph type="title" hasCustomPrompt="1"/>
          </p:nvPr>
        </p:nvSpPr>
        <p:spPr>
          <a:xfrm>
            <a:off x="838200" y="365125"/>
            <a:ext cx="9626601" cy="1289504"/>
          </a:xfrm>
        </p:spPr>
        <p:txBody>
          <a:bodyPr/>
          <a:lstStyle>
            <a:lvl1pPr>
              <a:defRPr b="1">
                <a:solidFill>
                  <a:srgbClr val="771D7B"/>
                </a:solidFill>
                <a:latin typeface="Montserrat" pitchFamily="2" charset="77"/>
                <a:cs typeface="Arial" panose="020B0604020202020204" pitchFamily="34" charset="0"/>
              </a:defRPr>
            </a:lvl1pPr>
          </a:lstStyle>
          <a:p>
            <a:r>
              <a:rPr lang="es-ES" dirty="0" err="1"/>
              <a:t>Title</a:t>
            </a:r>
            <a:r>
              <a:rPr lang="es-ES" dirty="0"/>
              <a:t> of </a:t>
            </a:r>
            <a:r>
              <a:rPr lang="es-ES" dirty="0" err="1"/>
              <a:t>the</a:t>
            </a:r>
            <a:r>
              <a:rPr lang="es-ES" dirty="0"/>
              <a:t> </a:t>
            </a:r>
            <a:r>
              <a:rPr lang="es-ES" dirty="0" err="1"/>
              <a:t>session</a:t>
            </a:r>
            <a:r>
              <a:rPr lang="es-ES" dirty="0"/>
              <a:t> / panel</a:t>
            </a:r>
          </a:p>
        </p:txBody>
      </p:sp>
      <p:sp>
        <p:nvSpPr>
          <p:cNvPr id="9" name="Marcador de texto 4">
            <a:extLst>
              <a:ext uri="{FF2B5EF4-FFF2-40B4-BE49-F238E27FC236}">
                <a16:creationId xmlns:a16="http://schemas.microsoft.com/office/drawing/2014/main" id="{6BB82A6B-7D2D-6643-8DB7-76971941DEFC}"/>
              </a:ext>
            </a:extLst>
          </p:cNvPr>
          <p:cNvSpPr>
            <a:spLocks noGrp="1"/>
          </p:cNvSpPr>
          <p:nvPr>
            <p:ph type="body" sz="quarter" idx="13" hasCustomPrompt="1"/>
          </p:nvPr>
        </p:nvSpPr>
        <p:spPr>
          <a:xfrm>
            <a:off x="5661439" y="2034189"/>
            <a:ext cx="6046077" cy="347286"/>
          </a:xfrm>
        </p:spPr>
        <p:txBody>
          <a:bodyPr anchor="ctr" anchorCtr="0">
            <a:normAutofit/>
          </a:bodyPr>
          <a:lstStyle>
            <a:lvl1pPr marL="0" indent="0" algn="l">
              <a:buNone/>
              <a:defRPr sz="2000" b="1">
                <a:solidFill>
                  <a:srgbClr val="771D7B"/>
                </a:solidFill>
                <a:latin typeface="Montserrat" pitchFamily="2" charset="77"/>
                <a:cs typeface="Arial" panose="020B0604020202020204" pitchFamily="34" charset="0"/>
              </a:defRPr>
            </a:lvl1pPr>
          </a:lstStyle>
          <a:p>
            <a:r>
              <a:rPr lang="es-ES" dirty="0"/>
              <a:t>Speaker </a:t>
            </a:r>
            <a:r>
              <a:rPr lang="es-ES" dirty="0" err="1"/>
              <a:t>name</a:t>
            </a:r>
            <a:endParaRPr lang="es-ES" dirty="0"/>
          </a:p>
        </p:txBody>
      </p:sp>
      <p:sp>
        <p:nvSpPr>
          <p:cNvPr id="7" name="Marcador de número de diapositiva 5">
            <a:extLst>
              <a:ext uri="{FF2B5EF4-FFF2-40B4-BE49-F238E27FC236}">
                <a16:creationId xmlns:a16="http://schemas.microsoft.com/office/drawing/2014/main" id="{B51150CD-9D29-CC45-87BE-8598F2B011B2}"/>
              </a:ext>
            </a:extLst>
          </p:cNvPr>
          <p:cNvSpPr>
            <a:spLocks noGrp="1"/>
          </p:cNvSpPr>
          <p:nvPr>
            <p:ph type="sldNum" sz="quarter" idx="12"/>
          </p:nvPr>
        </p:nvSpPr>
        <p:spPr>
          <a:xfrm>
            <a:off x="10827657" y="70609"/>
            <a:ext cx="1135744" cy="792617"/>
          </a:xfrm>
        </p:spPr>
        <p:txBody>
          <a:bodyPr/>
          <a:lstStyle>
            <a:lvl1pPr>
              <a:defRPr sz="2000" b="1">
                <a:solidFill>
                  <a:srgbClr val="771D7B"/>
                </a:solidFill>
                <a:latin typeface="Montserrat" pitchFamily="2" charset="77"/>
                <a:cs typeface="Arial" panose="020B0604020202020204" pitchFamily="34" charset="0"/>
              </a:defRPr>
            </a:lvl1pPr>
          </a:lstStyle>
          <a:p>
            <a:fld id="{E3E75784-4F64-F642-9E4D-6F3D4B78B493}" type="slidenum">
              <a:rPr lang="es-ES" smtClean="0"/>
              <a:pPr/>
              <a:t>‹#›</a:t>
            </a:fld>
            <a:endParaRPr lang="es-ES" dirty="0"/>
          </a:p>
        </p:txBody>
      </p:sp>
      <p:sp>
        <p:nvSpPr>
          <p:cNvPr id="8" name="Marcador de texto 4">
            <a:extLst>
              <a:ext uri="{FF2B5EF4-FFF2-40B4-BE49-F238E27FC236}">
                <a16:creationId xmlns:a16="http://schemas.microsoft.com/office/drawing/2014/main" id="{131A80AF-D37C-1D4F-9345-AC8D9DF6665E}"/>
              </a:ext>
            </a:extLst>
          </p:cNvPr>
          <p:cNvSpPr>
            <a:spLocks noGrp="1"/>
          </p:cNvSpPr>
          <p:nvPr>
            <p:ph type="body" sz="quarter" idx="14" hasCustomPrompt="1"/>
          </p:nvPr>
        </p:nvSpPr>
        <p:spPr>
          <a:xfrm>
            <a:off x="838200" y="2585547"/>
            <a:ext cx="4749800" cy="3076574"/>
          </a:xfrm>
        </p:spPr>
        <p:txBody>
          <a:bodyPr>
            <a:normAutofit/>
          </a:bodyPr>
          <a:lstStyle>
            <a:lvl1pPr marL="0" indent="0">
              <a:buNone/>
              <a:defRPr sz="3200">
                <a:latin typeface="Montserrat" pitchFamily="2" charset="77"/>
                <a:cs typeface="Arial" panose="020B0604020202020204" pitchFamily="34" charset="0"/>
              </a:defRPr>
            </a:lvl1pPr>
          </a:lstStyle>
          <a:p>
            <a:r>
              <a:rPr lang="es-ES" dirty="0" err="1"/>
              <a:t>Your</a:t>
            </a:r>
            <a:r>
              <a:rPr lang="es-ES" dirty="0"/>
              <a:t> </a:t>
            </a:r>
            <a:r>
              <a:rPr lang="es-ES" dirty="0" err="1"/>
              <a:t>text</a:t>
            </a:r>
            <a:r>
              <a:rPr lang="es-ES" dirty="0"/>
              <a:t> </a:t>
            </a:r>
            <a:r>
              <a:rPr lang="es-ES" dirty="0" err="1"/>
              <a:t>here</a:t>
            </a:r>
            <a:endParaRPr lang="es-ES" dirty="0"/>
          </a:p>
        </p:txBody>
      </p:sp>
      <p:sp>
        <p:nvSpPr>
          <p:cNvPr id="11" name="Marcador de posición de imagen 3">
            <a:extLst>
              <a:ext uri="{FF2B5EF4-FFF2-40B4-BE49-F238E27FC236}">
                <a16:creationId xmlns:a16="http://schemas.microsoft.com/office/drawing/2014/main" id="{DE273F9F-8847-EE40-A52A-EEDC8A4D3E53}"/>
              </a:ext>
            </a:extLst>
          </p:cNvPr>
          <p:cNvSpPr>
            <a:spLocks noGrp="1"/>
          </p:cNvSpPr>
          <p:nvPr>
            <p:ph type="pic" sz="quarter" idx="15" hasCustomPrompt="1"/>
          </p:nvPr>
        </p:nvSpPr>
        <p:spPr>
          <a:xfrm>
            <a:off x="5791200" y="2585545"/>
            <a:ext cx="5472113" cy="3076575"/>
          </a:xfrm>
        </p:spPr>
        <p:txBody>
          <a:bodyPr/>
          <a:lstStyle>
            <a:lvl1pPr>
              <a:defRPr>
                <a:latin typeface="Montserrat" pitchFamily="2" charset="77"/>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2083983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ítulo y objeto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7200AFD-0B7C-CC46-83D3-AA8FBDCE76D5}"/>
              </a:ext>
            </a:extLst>
          </p:cNvPr>
          <p:cNvPicPr>
            <a:picLocks noChangeAspect="1"/>
          </p:cNvPicPr>
          <p:nvPr userDrawn="1"/>
        </p:nvPicPr>
        <p:blipFill>
          <a:blip r:embed="rId2"/>
          <a:src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C9166F3-3CAD-464E-B927-3A660FF96194}"/>
              </a:ext>
            </a:extLst>
          </p:cNvPr>
          <p:cNvSpPr>
            <a:spLocks noGrp="1"/>
          </p:cNvSpPr>
          <p:nvPr>
            <p:ph type="title" hasCustomPrompt="1"/>
          </p:nvPr>
        </p:nvSpPr>
        <p:spPr>
          <a:xfrm>
            <a:off x="838200" y="365125"/>
            <a:ext cx="9626601" cy="1289504"/>
          </a:xfrm>
        </p:spPr>
        <p:txBody>
          <a:bodyPr/>
          <a:lstStyle>
            <a:lvl1pPr>
              <a:defRPr b="1">
                <a:solidFill>
                  <a:srgbClr val="771D7B"/>
                </a:solidFill>
                <a:latin typeface="Montserrat" pitchFamily="2" charset="77"/>
                <a:cs typeface="Arial" panose="020B0604020202020204" pitchFamily="34" charset="0"/>
              </a:defRPr>
            </a:lvl1pPr>
          </a:lstStyle>
          <a:p>
            <a:r>
              <a:rPr lang="es-ES" dirty="0" err="1"/>
              <a:t>Title</a:t>
            </a:r>
            <a:r>
              <a:rPr lang="es-ES" dirty="0"/>
              <a:t> of </a:t>
            </a:r>
            <a:r>
              <a:rPr lang="es-ES" dirty="0" err="1"/>
              <a:t>the</a:t>
            </a:r>
            <a:r>
              <a:rPr lang="es-ES" dirty="0"/>
              <a:t> </a:t>
            </a:r>
            <a:r>
              <a:rPr lang="es-ES" dirty="0" err="1"/>
              <a:t>session</a:t>
            </a:r>
            <a:r>
              <a:rPr lang="es-ES" dirty="0"/>
              <a:t> / panel</a:t>
            </a:r>
          </a:p>
        </p:txBody>
      </p:sp>
      <p:sp>
        <p:nvSpPr>
          <p:cNvPr id="7" name="Marcador de número de diapositiva 5">
            <a:extLst>
              <a:ext uri="{FF2B5EF4-FFF2-40B4-BE49-F238E27FC236}">
                <a16:creationId xmlns:a16="http://schemas.microsoft.com/office/drawing/2014/main" id="{B51150CD-9D29-CC45-87BE-8598F2B011B2}"/>
              </a:ext>
            </a:extLst>
          </p:cNvPr>
          <p:cNvSpPr>
            <a:spLocks noGrp="1"/>
          </p:cNvSpPr>
          <p:nvPr>
            <p:ph type="sldNum" sz="quarter" idx="12"/>
          </p:nvPr>
        </p:nvSpPr>
        <p:spPr>
          <a:xfrm>
            <a:off x="10827657" y="70609"/>
            <a:ext cx="1135744" cy="792617"/>
          </a:xfrm>
        </p:spPr>
        <p:txBody>
          <a:bodyPr/>
          <a:lstStyle>
            <a:lvl1pPr>
              <a:defRPr sz="2000" b="1">
                <a:solidFill>
                  <a:srgbClr val="771D7B"/>
                </a:solidFill>
                <a:latin typeface="Montserrat" pitchFamily="2" charset="77"/>
                <a:cs typeface="Arial" panose="020B0604020202020204" pitchFamily="34" charset="0"/>
              </a:defRPr>
            </a:lvl1pPr>
          </a:lstStyle>
          <a:p>
            <a:fld id="{E3E75784-4F64-F642-9E4D-6F3D4B78B493}" type="slidenum">
              <a:rPr lang="es-ES" smtClean="0"/>
              <a:pPr/>
              <a:t>‹#›</a:t>
            </a:fld>
            <a:endParaRPr lang="es-ES" dirty="0"/>
          </a:p>
        </p:txBody>
      </p:sp>
      <p:sp>
        <p:nvSpPr>
          <p:cNvPr id="12" name="Marcador de contenido 2">
            <a:extLst>
              <a:ext uri="{FF2B5EF4-FFF2-40B4-BE49-F238E27FC236}">
                <a16:creationId xmlns:a16="http://schemas.microsoft.com/office/drawing/2014/main" id="{CAD3216A-BEAA-6544-8E8F-125F548CB2A0}"/>
              </a:ext>
            </a:extLst>
          </p:cNvPr>
          <p:cNvSpPr>
            <a:spLocks noGrp="1"/>
          </p:cNvSpPr>
          <p:nvPr>
            <p:ph idx="1" hasCustomPrompt="1"/>
          </p:nvPr>
        </p:nvSpPr>
        <p:spPr>
          <a:xfrm>
            <a:off x="838200" y="2585545"/>
            <a:ext cx="10425113" cy="3076574"/>
          </a:xfrm>
        </p:spPr>
        <p:txBody>
          <a:bodyPr>
            <a:normAutofit/>
          </a:bodyPr>
          <a:lstStyle>
            <a:lvl1pPr marL="0" indent="0">
              <a:buNone/>
              <a:defRPr sz="3200">
                <a:latin typeface="Montserrat" pitchFamily="2" charset="77"/>
                <a:cs typeface="Arial" panose="020B0604020202020204" pitchFamily="34" charset="0"/>
              </a:defRPr>
            </a:lvl1pPr>
          </a:lstStyle>
          <a:p>
            <a:r>
              <a:rPr lang="es-ES" dirty="0"/>
              <a:t>Text
Text
Text</a:t>
            </a:r>
          </a:p>
        </p:txBody>
      </p:sp>
      <p:sp>
        <p:nvSpPr>
          <p:cNvPr id="10" name="Marcador de texto 4">
            <a:extLst>
              <a:ext uri="{FF2B5EF4-FFF2-40B4-BE49-F238E27FC236}">
                <a16:creationId xmlns:a16="http://schemas.microsoft.com/office/drawing/2014/main" id="{AA0269A8-6B3F-F3BD-59E4-2BEA2A8A6E50}"/>
              </a:ext>
            </a:extLst>
          </p:cNvPr>
          <p:cNvSpPr>
            <a:spLocks noGrp="1"/>
          </p:cNvSpPr>
          <p:nvPr>
            <p:ph type="body" sz="quarter" idx="13" hasCustomPrompt="1"/>
          </p:nvPr>
        </p:nvSpPr>
        <p:spPr>
          <a:xfrm>
            <a:off x="5661439" y="2034189"/>
            <a:ext cx="6046077" cy="347286"/>
          </a:xfrm>
        </p:spPr>
        <p:txBody>
          <a:bodyPr anchor="ctr" anchorCtr="0">
            <a:normAutofit/>
          </a:bodyPr>
          <a:lstStyle>
            <a:lvl1pPr marL="0" indent="0" algn="l">
              <a:buNone/>
              <a:defRPr sz="2000" b="1">
                <a:solidFill>
                  <a:srgbClr val="771D7B"/>
                </a:solidFill>
                <a:latin typeface="Montserrat" pitchFamily="2" charset="77"/>
                <a:cs typeface="Arial" panose="020B0604020202020204" pitchFamily="34" charset="0"/>
              </a:defRPr>
            </a:lvl1pPr>
          </a:lstStyle>
          <a:p>
            <a:r>
              <a:rPr lang="es-ES" dirty="0"/>
              <a:t>Speaker </a:t>
            </a:r>
            <a:r>
              <a:rPr lang="es-ES" dirty="0" err="1"/>
              <a:t>name</a:t>
            </a:r>
            <a:endParaRPr lang="es-ES" dirty="0"/>
          </a:p>
        </p:txBody>
      </p:sp>
    </p:spTree>
    <p:extLst>
      <p:ext uri="{BB962C8B-B14F-4D97-AF65-F5344CB8AC3E}">
        <p14:creationId xmlns:p14="http://schemas.microsoft.com/office/powerpoint/2010/main" val="528372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ítulo y objetos">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208A3B80-0EA7-30E7-A7E5-FD110B07451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1893346"/>
          </a:xfrm>
          <a:prstGeom prst="rect">
            <a:avLst/>
          </a:prstGeom>
        </p:spPr>
      </p:pic>
      <p:pic>
        <p:nvPicPr>
          <p:cNvPr id="10" name="Imagen 9">
            <a:extLst>
              <a:ext uri="{FF2B5EF4-FFF2-40B4-BE49-F238E27FC236}">
                <a16:creationId xmlns:a16="http://schemas.microsoft.com/office/drawing/2014/main" id="{A34DF37C-1C6B-40A5-82F9-08FD4BDC76A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5948978"/>
            <a:ext cx="12192000" cy="909021"/>
          </a:xfrm>
          <a:prstGeom prst="rect">
            <a:avLst/>
          </a:prstGeom>
        </p:spPr>
      </p:pic>
      <p:sp>
        <p:nvSpPr>
          <p:cNvPr id="2" name="Título 1">
            <a:extLst>
              <a:ext uri="{FF2B5EF4-FFF2-40B4-BE49-F238E27FC236}">
                <a16:creationId xmlns:a16="http://schemas.microsoft.com/office/drawing/2014/main" id="{DC9166F3-3CAD-464E-B927-3A660FF96194}"/>
              </a:ext>
            </a:extLst>
          </p:cNvPr>
          <p:cNvSpPr>
            <a:spLocks noGrp="1"/>
          </p:cNvSpPr>
          <p:nvPr>
            <p:ph type="title" hasCustomPrompt="1"/>
          </p:nvPr>
        </p:nvSpPr>
        <p:spPr>
          <a:xfrm>
            <a:off x="838200" y="365125"/>
            <a:ext cx="9626601" cy="1289504"/>
          </a:xfrm>
        </p:spPr>
        <p:txBody>
          <a:bodyPr/>
          <a:lstStyle>
            <a:lvl1pPr>
              <a:defRPr b="1">
                <a:solidFill>
                  <a:srgbClr val="771D7B"/>
                </a:solidFill>
                <a:latin typeface="Montserrat" pitchFamily="2" charset="77"/>
                <a:cs typeface="Arial" panose="020B0604020202020204" pitchFamily="34" charset="0"/>
              </a:defRPr>
            </a:lvl1pPr>
          </a:lstStyle>
          <a:p>
            <a:r>
              <a:rPr lang="es-ES" dirty="0" err="1"/>
              <a:t>Title</a:t>
            </a:r>
            <a:r>
              <a:rPr lang="es-ES" dirty="0"/>
              <a:t> of </a:t>
            </a:r>
            <a:r>
              <a:rPr lang="es-ES" dirty="0" err="1"/>
              <a:t>the</a:t>
            </a:r>
            <a:r>
              <a:rPr lang="es-ES" dirty="0"/>
              <a:t> </a:t>
            </a:r>
            <a:r>
              <a:rPr lang="es-ES" dirty="0" err="1"/>
              <a:t>session</a:t>
            </a:r>
            <a:r>
              <a:rPr lang="es-ES" dirty="0"/>
              <a:t> / panel</a:t>
            </a:r>
          </a:p>
        </p:txBody>
      </p:sp>
      <p:sp>
        <p:nvSpPr>
          <p:cNvPr id="7" name="Marcador de número de diapositiva 5">
            <a:extLst>
              <a:ext uri="{FF2B5EF4-FFF2-40B4-BE49-F238E27FC236}">
                <a16:creationId xmlns:a16="http://schemas.microsoft.com/office/drawing/2014/main" id="{B51150CD-9D29-CC45-87BE-8598F2B011B2}"/>
              </a:ext>
            </a:extLst>
          </p:cNvPr>
          <p:cNvSpPr>
            <a:spLocks noGrp="1"/>
          </p:cNvSpPr>
          <p:nvPr>
            <p:ph type="sldNum" sz="quarter" idx="12"/>
          </p:nvPr>
        </p:nvSpPr>
        <p:spPr>
          <a:xfrm>
            <a:off x="10827657" y="70609"/>
            <a:ext cx="1135744" cy="792617"/>
          </a:xfrm>
        </p:spPr>
        <p:txBody>
          <a:bodyPr/>
          <a:lstStyle>
            <a:lvl1pPr>
              <a:defRPr sz="2000" b="1">
                <a:solidFill>
                  <a:srgbClr val="771D7B"/>
                </a:solidFill>
                <a:latin typeface="Montserrat" pitchFamily="2" charset="77"/>
                <a:cs typeface="Arial" panose="020B0604020202020204" pitchFamily="34" charset="0"/>
              </a:defRPr>
            </a:lvl1pPr>
          </a:lstStyle>
          <a:p>
            <a:fld id="{E3E75784-4F64-F642-9E4D-6F3D4B78B493}" type="slidenum">
              <a:rPr lang="es-ES" smtClean="0"/>
              <a:pPr/>
              <a:t>‹#›</a:t>
            </a:fld>
            <a:endParaRPr lang="es-ES" dirty="0"/>
          </a:p>
        </p:txBody>
      </p:sp>
      <p:sp>
        <p:nvSpPr>
          <p:cNvPr id="8" name="Marcador de texto 4">
            <a:extLst>
              <a:ext uri="{FF2B5EF4-FFF2-40B4-BE49-F238E27FC236}">
                <a16:creationId xmlns:a16="http://schemas.microsoft.com/office/drawing/2014/main" id="{131A80AF-D37C-1D4F-9345-AC8D9DF6665E}"/>
              </a:ext>
            </a:extLst>
          </p:cNvPr>
          <p:cNvSpPr>
            <a:spLocks noGrp="1"/>
          </p:cNvSpPr>
          <p:nvPr>
            <p:ph type="body" sz="quarter" idx="14" hasCustomPrompt="1"/>
          </p:nvPr>
        </p:nvSpPr>
        <p:spPr>
          <a:xfrm>
            <a:off x="838200" y="2381477"/>
            <a:ext cx="4749800" cy="3280644"/>
          </a:xfrm>
        </p:spPr>
        <p:txBody>
          <a:bodyPr>
            <a:normAutofit/>
          </a:bodyPr>
          <a:lstStyle>
            <a:lvl1pPr marL="0" indent="0">
              <a:buNone/>
              <a:defRPr sz="3200">
                <a:latin typeface="Montserrat" pitchFamily="2" charset="77"/>
                <a:cs typeface="Arial" panose="020B0604020202020204" pitchFamily="34" charset="0"/>
              </a:defRPr>
            </a:lvl1pPr>
          </a:lstStyle>
          <a:p>
            <a:r>
              <a:rPr lang="es-ES" dirty="0" err="1"/>
              <a:t>Your</a:t>
            </a:r>
            <a:r>
              <a:rPr lang="es-ES" dirty="0"/>
              <a:t> </a:t>
            </a:r>
            <a:r>
              <a:rPr lang="es-ES" dirty="0" err="1"/>
              <a:t>text</a:t>
            </a:r>
            <a:r>
              <a:rPr lang="es-ES" dirty="0"/>
              <a:t> </a:t>
            </a:r>
            <a:r>
              <a:rPr lang="es-ES" dirty="0" err="1"/>
              <a:t>here</a:t>
            </a:r>
            <a:endParaRPr lang="es-ES" dirty="0"/>
          </a:p>
        </p:txBody>
      </p:sp>
      <p:sp>
        <p:nvSpPr>
          <p:cNvPr id="11" name="Marcador de posición de imagen 3">
            <a:extLst>
              <a:ext uri="{FF2B5EF4-FFF2-40B4-BE49-F238E27FC236}">
                <a16:creationId xmlns:a16="http://schemas.microsoft.com/office/drawing/2014/main" id="{DE273F9F-8847-EE40-A52A-EEDC8A4D3E53}"/>
              </a:ext>
            </a:extLst>
          </p:cNvPr>
          <p:cNvSpPr>
            <a:spLocks noGrp="1"/>
          </p:cNvSpPr>
          <p:nvPr>
            <p:ph type="pic" sz="quarter" idx="15" hasCustomPrompt="1"/>
          </p:nvPr>
        </p:nvSpPr>
        <p:spPr>
          <a:xfrm>
            <a:off x="5791200" y="2381475"/>
            <a:ext cx="5472113" cy="3280645"/>
          </a:xfrm>
        </p:spPr>
        <p:txBody>
          <a:bodyPr/>
          <a:lstStyle>
            <a:lvl1pPr>
              <a:defRPr>
                <a:latin typeface="Montserrat" pitchFamily="2" charset="77"/>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2985290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Título y objetos">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FD69C88A-BAC6-88DD-36CF-F5AD1127B4A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1893346"/>
          </a:xfrm>
          <a:prstGeom prst="rect">
            <a:avLst/>
          </a:prstGeom>
        </p:spPr>
      </p:pic>
      <p:pic>
        <p:nvPicPr>
          <p:cNvPr id="10" name="Imagen 9">
            <a:extLst>
              <a:ext uri="{FF2B5EF4-FFF2-40B4-BE49-F238E27FC236}">
                <a16:creationId xmlns:a16="http://schemas.microsoft.com/office/drawing/2014/main" id="{BA817D25-9ED2-4E15-FF42-A6D64B103CB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5948978"/>
            <a:ext cx="12192000" cy="909021"/>
          </a:xfrm>
          <a:prstGeom prst="rect">
            <a:avLst/>
          </a:prstGeom>
        </p:spPr>
      </p:pic>
      <p:sp>
        <p:nvSpPr>
          <p:cNvPr id="2" name="Título 1">
            <a:extLst>
              <a:ext uri="{FF2B5EF4-FFF2-40B4-BE49-F238E27FC236}">
                <a16:creationId xmlns:a16="http://schemas.microsoft.com/office/drawing/2014/main" id="{DC9166F3-3CAD-464E-B927-3A660FF96194}"/>
              </a:ext>
            </a:extLst>
          </p:cNvPr>
          <p:cNvSpPr>
            <a:spLocks noGrp="1"/>
          </p:cNvSpPr>
          <p:nvPr>
            <p:ph type="title" hasCustomPrompt="1"/>
          </p:nvPr>
        </p:nvSpPr>
        <p:spPr>
          <a:xfrm>
            <a:off x="838200" y="365125"/>
            <a:ext cx="9626601" cy="1289504"/>
          </a:xfrm>
        </p:spPr>
        <p:txBody>
          <a:bodyPr/>
          <a:lstStyle>
            <a:lvl1pPr>
              <a:defRPr b="1">
                <a:solidFill>
                  <a:srgbClr val="771D7B"/>
                </a:solidFill>
                <a:latin typeface="Montserrat" pitchFamily="2" charset="77"/>
                <a:cs typeface="Arial" panose="020B0604020202020204" pitchFamily="34" charset="0"/>
              </a:defRPr>
            </a:lvl1pPr>
          </a:lstStyle>
          <a:p>
            <a:r>
              <a:rPr lang="es-ES" dirty="0" err="1"/>
              <a:t>Title</a:t>
            </a:r>
            <a:r>
              <a:rPr lang="es-ES" dirty="0"/>
              <a:t> of </a:t>
            </a:r>
            <a:r>
              <a:rPr lang="es-ES" dirty="0" err="1"/>
              <a:t>the</a:t>
            </a:r>
            <a:r>
              <a:rPr lang="es-ES" dirty="0"/>
              <a:t> </a:t>
            </a:r>
            <a:r>
              <a:rPr lang="es-ES" dirty="0" err="1"/>
              <a:t>session</a:t>
            </a:r>
            <a:r>
              <a:rPr lang="es-ES" dirty="0"/>
              <a:t> / panel</a:t>
            </a:r>
          </a:p>
        </p:txBody>
      </p:sp>
      <p:sp>
        <p:nvSpPr>
          <p:cNvPr id="7" name="Marcador de número de diapositiva 5">
            <a:extLst>
              <a:ext uri="{FF2B5EF4-FFF2-40B4-BE49-F238E27FC236}">
                <a16:creationId xmlns:a16="http://schemas.microsoft.com/office/drawing/2014/main" id="{B51150CD-9D29-CC45-87BE-8598F2B011B2}"/>
              </a:ext>
            </a:extLst>
          </p:cNvPr>
          <p:cNvSpPr>
            <a:spLocks noGrp="1"/>
          </p:cNvSpPr>
          <p:nvPr>
            <p:ph type="sldNum" sz="quarter" idx="12"/>
          </p:nvPr>
        </p:nvSpPr>
        <p:spPr>
          <a:xfrm>
            <a:off x="10827657" y="70609"/>
            <a:ext cx="1135744" cy="792617"/>
          </a:xfrm>
        </p:spPr>
        <p:txBody>
          <a:bodyPr/>
          <a:lstStyle>
            <a:lvl1pPr>
              <a:defRPr sz="2000" b="1">
                <a:solidFill>
                  <a:srgbClr val="771D7B"/>
                </a:solidFill>
                <a:latin typeface="Montserrat" pitchFamily="2" charset="77"/>
                <a:cs typeface="Arial" panose="020B0604020202020204" pitchFamily="34" charset="0"/>
              </a:defRPr>
            </a:lvl1pPr>
          </a:lstStyle>
          <a:p>
            <a:fld id="{E3E75784-4F64-F642-9E4D-6F3D4B78B493}" type="slidenum">
              <a:rPr lang="es-ES" smtClean="0"/>
              <a:pPr/>
              <a:t>‹#›</a:t>
            </a:fld>
            <a:endParaRPr lang="es-ES" dirty="0"/>
          </a:p>
        </p:txBody>
      </p:sp>
      <p:sp>
        <p:nvSpPr>
          <p:cNvPr id="12" name="Marcador de contenido 2">
            <a:extLst>
              <a:ext uri="{FF2B5EF4-FFF2-40B4-BE49-F238E27FC236}">
                <a16:creationId xmlns:a16="http://schemas.microsoft.com/office/drawing/2014/main" id="{CAD3216A-BEAA-6544-8E8F-125F548CB2A0}"/>
              </a:ext>
            </a:extLst>
          </p:cNvPr>
          <p:cNvSpPr>
            <a:spLocks noGrp="1"/>
          </p:cNvSpPr>
          <p:nvPr>
            <p:ph idx="1" hasCustomPrompt="1"/>
          </p:nvPr>
        </p:nvSpPr>
        <p:spPr>
          <a:xfrm>
            <a:off x="838200" y="2381475"/>
            <a:ext cx="10425113" cy="3280644"/>
          </a:xfrm>
        </p:spPr>
        <p:txBody>
          <a:bodyPr>
            <a:normAutofit/>
          </a:bodyPr>
          <a:lstStyle>
            <a:lvl1pPr marL="0" indent="0">
              <a:buNone/>
              <a:defRPr sz="3200">
                <a:latin typeface="Montserrat" pitchFamily="2" charset="77"/>
                <a:cs typeface="Arial" panose="020B0604020202020204" pitchFamily="34" charset="0"/>
              </a:defRPr>
            </a:lvl1pPr>
          </a:lstStyle>
          <a:p>
            <a:r>
              <a:rPr lang="es-ES" dirty="0"/>
              <a:t>Text
Text
Text</a:t>
            </a:r>
          </a:p>
        </p:txBody>
      </p:sp>
    </p:spTree>
    <p:extLst>
      <p:ext uri="{BB962C8B-B14F-4D97-AF65-F5344CB8AC3E}">
        <p14:creationId xmlns:p14="http://schemas.microsoft.com/office/powerpoint/2010/main" val="1588310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113B7B3-1C3E-1C4A-9435-70E4F300803B}"/>
              </a:ext>
            </a:extLst>
          </p:cNvPr>
          <p:cNvPicPr>
            <a:picLocks noChangeAspect="1"/>
          </p:cNvPicPr>
          <p:nvPr userDrawn="1"/>
        </p:nvPicPr>
        <p:blipFill>
          <a:blip r:embed="rId2"/>
          <a:src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128B29F-B0B3-5C47-A513-E1DAFAEB32AE}"/>
              </a:ext>
            </a:extLst>
          </p:cNvPr>
          <p:cNvSpPr>
            <a:spLocks noGrp="1"/>
          </p:cNvSpPr>
          <p:nvPr>
            <p:ph type="title" hasCustomPrompt="1"/>
          </p:nvPr>
        </p:nvSpPr>
        <p:spPr>
          <a:xfrm>
            <a:off x="831850" y="2002631"/>
            <a:ext cx="10515600" cy="2852737"/>
          </a:xfrm>
        </p:spPr>
        <p:txBody>
          <a:bodyPr anchor="ctr" anchorCtr="0">
            <a:normAutofit/>
          </a:bodyPr>
          <a:lstStyle>
            <a:lvl1pPr algn="ctr">
              <a:defRPr sz="6000" b="1">
                <a:solidFill>
                  <a:srgbClr val="771D7B"/>
                </a:solidFill>
                <a:latin typeface="Montserrat" pitchFamily="2" charset="77"/>
                <a:cs typeface="Arial" panose="020B0604020202020204" pitchFamily="34" charset="0"/>
              </a:defRPr>
            </a:lvl1pPr>
          </a:lstStyle>
          <a:p>
            <a:r>
              <a:rPr lang="es-ES" dirty="0"/>
              <a:t>“</a:t>
            </a:r>
            <a:r>
              <a:rPr lang="es-ES" dirty="0" err="1"/>
              <a:t>Quote</a:t>
            </a:r>
            <a:r>
              <a:rPr lang="es-ES" dirty="0"/>
              <a:t>”</a:t>
            </a:r>
          </a:p>
        </p:txBody>
      </p:sp>
      <p:sp>
        <p:nvSpPr>
          <p:cNvPr id="5" name="Marcador de número de diapositiva 5">
            <a:extLst>
              <a:ext uri="{FF2B5EF4-FFF2-40B4-BE49-F238E27FC236}">
                <a16:creationId xmlns:a16="http://schemas.microsoft.com/office/drawing/2014/main" id="{FF37C50D-735A-8649-AA8C-9737F38418A3}"/>
              </a:ext>
            </a:extLst>
          </p:cNvPr>
          <p:cNvSpPr>
            <a:spLocks noGrp="1"/>
          </p:cNvSpPr>
          <p:nvPr>
            <p:ph type="sldNum" sz="quarter" idx="12"/>
          </p:nvPr>
        </p:nvSpPr>
        <p:spPr>
          <a:xfrm>
            <a:off x="10827657" y="70609"/>
            <a:ext cx="1135744" cy="792617"/>
          </a:xfrm>
        </p:spPr>
        <p:txBody>
          <a:bodyPr/>
          <a:lstStyle>
            <a:lvl1pPr>
              <a:defRPr sz="2000" b="1">
                <a:solidFill>
                  <a:srgbClr val="771D7B"/>
                </a:solidFill>
                <a:latin typeface="Montserrat" pitchFamily="2" charset="77"/>
                <a:cs typeface="Arial" panose="020B0604020202020204" pitchFamily="34" charset="0"/>
              </a:defRPr>
            </a:lvl1pPr>
          </a:lstStyle>
          <a:p>
            <a:fld id="{E3E75784-4F64-F642-9E4D-6F3D4B78B493}" type="slidenum">
              <a:rPr lang="es-ES" smtClean="0"/>
              <a:pPr/>
              <a:t>‹#›</a:t>
            </a:fld>
            <a:endParaRPr lang="es-ES" dirty="0"/>
          </a:p>
        </p:txBody>
      </p:sp>
    </p:spTree>
    <p:extLst>
      <p:ext uri="{BB962C8B-B14F-4D97-AF65-F5344CB8AC3E}">
        <p14:creationId xmlns:p14="http://schemas.microsoft.com/office/powerpoint/2010/main" val="580809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6A20B54-122C-AB4B-AACA-C0F35967EDC7}"/>
              </a:ext>
            </a:extLst>
          </p:cNvPr>
          <p:cNvPicPr>
            <a:picLocks noChangeAspect="1"/>
          </p:cNvPicPr>
          <p:nvPr userDrawn="1"/>
        </p:nvPicPr>
        <p:blipFill>
          <a:blip r:embed="rId2"/>
          <a:srcRect/>
          <a:stretch/>
        </p:blipFill>
        <p:spPr>
          <a:xfrm>
            <a:off x="0" y="0"/>
            <a:ext cx="12192000" cy="6858000"/>
          </a:xfrm>
          <a:prstGeom prst="rect">
            <a:avLst/>
          </a:prstGeom>
        </p:spPr>
      </p:pic>
      <p:sp>
        <p:nvSpPr>
          <p:cNvPr id="3" name="Marcador de texto 4">
            <a:extLst>
              <a:ext uri="{FF2B5EF4-FFF2-40B4-BE49-F238E27FC236}">
                <a16:creationId xmlns:a16="http://schemas.microsoft.com/office/drawing/2014/main" id="{300447C1-3D84-A342-8122-DC5DF7C5D086}"/>
              </a:ext>
            </a:extLst>
          </p:cNvPr>
          <p:cNvSpPr>
            <a:spLocks noGrp="1"/>
          </p:cNvSpPr>
          <p:nvPr>
            <p:ph type="body" sz="quarter" idx="13" hasCustomPrompt="1"/>
          </p:nvPr>
        </p:nvSpPr>
        <p:spPr>
          <a:xfrm>
            <a:off x="6440214" y="1769854"/>
            <a:ext cx="4749800" cy="1131001"/>
          </a:xfrm>
        </p:spPr>
        <p:txBody>
          <a:bodyPr>
            <a:normAutofit/>
          </a:bodyPr>
          <a:lstStyle>
            <a:lvl1pPr marL="0" indent="0">
              <a:buNone/>
              <a:defRPr sz="2000" b="1">
                <a:solidFill>
                  <a:srgbClr val="771D7B"/>
                </a:solidFill>
                <a:latin typeface="Montserrat" pitchFamily="2" charset="77"/>
                <a:cs typeface="Arial" panose="020B0604020202020204" pitchFamily="34" charset="0"/>
              </a:defRPr>
            </a:lvl1pPr>
          </a:lstStyle>
          <a:p>
            <a:r>
              <a:rPr lang="es-ES" dirty="0" err="1"/>
              <a:t>Your</a:t>
            </a:r>
            <a:r>
              <a:rPr lang="es-ES" dirty="0"/>
              <a:t> </a:t>
            </a:r>
            <a:r>
              <a:rPr lang="es-ES" dirty="0" err="1"/>
              <a:t>text</a:t>
            </a:r>
            <a:r>
              <a:rPr lang="es-ES" dirty="0"/>
              <a:t> </a:t>
            </a:r>
            <a:r>
              <a:rPr lang="es-ES" dirty="0" err="1"/>
              <a:t>here</a:t>
            </a:r>
            <a:endParaRPr lang="es-ES" dirty="0"/>
          </a:p>
        </p:txBody>
      </p:sp>
      <p:sp>
        <p:nvSpPr>
          <p:cNvPr id="4" name="Marcador de texto 4">
            <a:extLst>
              <a:ext uri="{FF2B5EF4-FFF2-40B4-BE49-F238E27FC236}">
                <a16:creationId xmlns:a16="http://schemas.microsoft.com/office/drawing/2014/main" id="{D1583F46-FD36-3F4E-98C5-9D26356BB439}"/>
              </a:ext>
            </a:extLst>
          </p:cNvPr>
          <p:cNvSpPr>
            <a:spLocks noGrp="1"/>
          </p:cNvSpPr>
          <p:nvPr>
            <p:ph type="body" sz="quarter" idx="14" hasCustomPrompt="1"/>
          </p:nvPr>
        </p:nvSpPr>
        <p:spPr>
          <a:xfrm>
            <a:off x="6440214" y="3115178"/>
            <a:ext cx="4749800" cy="1131001"/>
          </a:xfrm>
        </p:spPr>
        <p:txBody>
          <a:bodyPr>
            <a:normAutofit/>
          </a:bodyPr>
          <a:lstStyle>
            <a:lvl1pPr marL="0" indent="0">
              <a:buNone/>
              <a:defRPr sz="2000" b="1">
                <a:solidFill>
                  <a:srgbClr val="771D7B"/>
                </a:solidFill>
                <a:latin typeface="Montserrat" pitchFamily="2" charset="77"/>
                <a:cs typeface="Arial" panose="020B0604020202020204" pitchFamily="34" charset="0"/>
              </a:defRPr>
            </a:lvl1pPr>
          </a:lstStyle>
          <a:p>
            <a:r>
              <a:rPr lang="es-ES" dirty="0" err="1"/>
              <a:t>Your</a:t>
            </a:r>
            <a:r>
              <a:rPr lang="es-ES" dirty="0"/>
              <a:t> </a:t>
            </a:r>
            <a:r>
              <a:rPr lang="es-ES" dirty="0" err="1"/>
              <a:t>text</a:t>
            </a:r>
            <a:r>
              <a:rPr lang="es-ES" dirty="0"/>
              <a:t> </a:t>
            </a:r>
            <a:r>
              <a:rPr lang="es-ES" dirty="0" err="1"/>
              <a:t>here</a:t>
            </a:r>
            <a:endParaRPr lang="es-ES" dirty="0"/>
          </a:p>
        </p:txBody>
      </p:sp>
      <p:sp>
        <p:nvSpPr>
          <p:cNvPr id="5" name="Marcador de texto 4">
            <a:extLst>
              <a:ext uri="{FF2B5EF4-FFF2-40B4-BE49-F238E27FC236}">
                <a16:creationId xmlns:a16="http://schemas.microsoft.com/office/drawing/2014/main" id="{6036FD5E-36C8-7E4A-A23B-487F9150A94F}"/>
              </a:ext>
            </a:extLst>
          </p:cNvPr>
          <p:cNvSpPr>
            <a:spLocks noGrp="1"/>
          </p:cNvSpPr>
          <p:nvPr>
            <p:ph type="body" sz="quarter" idx="15" hasCustomPrompt="1"/>
          </p:nvPr>
        </p:nvSpPr>
        <p:spPr>
          <a:xfrm>
            <a:off x="6440214" y="4449992"/>
            <a:ext cx="4749800" cy="1131001"/>
          </a:xfrm>
        </p:spPr>
        <p:txBody>
          <a:bodyPr>
            <a:normAutofit/>
          </a:bodyPr>
          <a:lstStyle>
            <a:lvl1pPr marL="0" indent="0">
              <a:buNone/>
              <a:defRPr sz="2000" b="1">
                <a:solidFill>
                  <a:srgbClr val="771D7B"/>
                </a:solidFill>
                <a:latin typeface="Montserrat" pitchFamily="2" charset="77"/>
                <a:cs typeface="Arial" panose="020B0604020202020204" pitchFamily="34" charset="0"/>
              </a:defRPr>
            </a:lvl1pPr>
          </a:lstStyle>
          <a:p>
            <a:r>
              <a:rPr lang="es-ES" dirty="0" err="1"/>
              <a:t>Your</a:t>
            </a:r>
            <a:r>
              <a:rPr lang="es-ES" dirty="0"/>
              <a:t> </a:t>
            </a:r>
            <a:r>
              <a:rPr lang="es-ES" dirty="0" err="1"/>
              <a:t>text</a:t>
            </a:r>
            <a:r>
              <a:rPr lang="es-ES" dirty="0"/>
              <a:t> </a:t>
            </a:r>
            <a:r>
              <a:rPr lang="es-ES" dirty="0" err="1"/>
              <a:t>here</a:t>
            </a:r>
            <a:endParaRPr lang="es-ES" dirty="0"/>
          </a:p>
        </p:txBody>
      </p:sp>
    </p:spTree>
    <p:extLst>
      <p:ext uri="{BB962C8B-B14F-4D97-AF65-F5344CB8AC3E}">
        <p14:creationId xmlns:p14="http://schemas.microsoft.com/office/powerpoint/2010/main" val="242782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67B11D1-6282-E04C-B953-316370519D12}"/>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49548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A87CB20-7EED-1870-ABDF-E5E5B9AFD890}"/>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598798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706BE95-CFB1-A64C-AB42-6C4B3EE0EF3F}"/>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66188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0F72171-B788-8440-A908-1C8FF10C081F}"/>
              </a:ext>
            </a:extLst>
          </p:cNvPr>
          <p:cNvPicPr>
            <a:picLocks noChangeAspect="1"/>
          </p:cNvPicPr>
          <p:nvPr userDrawn="1"/>
        </p:nvPicPr>
        <p:blipFill>
          <a:blip r:embed="rId2"/>
          <a:srcRect/>
          <a:stretch/>
        </p:blipFill>
        <p:spPr>
          <a:xfrm>
            <a:off x="4946" y="2781"/>
            <a:ext cx="12182108" cy="6852436"/>
          </a:xfrm>
          <a:prstGeom prst="rect">
            <a:avLst/>
          </a:prstGeom>
        </p:spPr>
      </p:pic>
    </p:spTree>
    <p:extLst>
      <p:ext uri="{BB962C8B-B14F-4D97-AF65-F5344CB8AC3E}">
        <p14:creationId xmlns:p14="http://schemas.microsoft.com/office/powerpoint/2010/main" val="342878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166F3-3CAD-464E-B927-3A660FF96194}"/>
              </a:ext>
            </a:extLst>
          </p:cNvPr>
          <p:cNvSpPr>
            <a:spLocks noGrp="1"/>
          </p:cNvSpPr>
          <p:nvPr>
            <p:ph type="title" hasCustomPrompt="1"/>
          </p:nvPr>
        </p:nvSpPr>
        <p:spPr>
          <a:xfrm>
            <a:off x="932793" y="863226"/>
            <a:ext cx="9626601" cy="1325563"/>
          </a:xfrm>
        </p:spPr>
        <p:txBody>
          <a:bodyPr/>
          <a:lstStyle>
            <a:lvl1pPr>
              <a:defRPr b="1">
                <a:solidFill>
                  <a:srgbClr val="771D7B"/>
                </a:solidFill>
                <a:latin typeface="Montserrat" pitchFamily="2" charset="77"/>
                <a:cs typeface="Arial" panose="020B0604020202020204" pitchFamily="34" charset="0"/>
              </a:defRPr>
            </a:lvl1pPr>
          </a:lstStyle>
          <a:p>
            <a:r>
              <a:rPr lang="es-ES" dirty="0" err="1"/>
              <a:t>Title</a:t>
            </a:r>
            <a:endParaRPr lang="es-ES" dirty="0"/>
          </a:p>
        </p:txBody>
      </p:sp>
      <p:sp>
        <p:nvSpPr>
          <p:cNvPr id="3" name="Marcador de contenido 2">
            <a:extLst>
              <a:ext uri="{FF2B5EF4-FFF2-40B4-BE49-F238E27FC236}">
                <a16:creationId xmlns:a16="http://schemas.microsoft.com/office/drawing/2014/main" id="{84E5F9B5-F464-E743-B09A-06E1DACC1679}"/>
              </a:ext>
            </a:extLst>
          </p:cNvPr>
          <p:cNvSpPr>
            <a:spLocks noGrp="1"/>
          </p:cNvSpPr>
          <p:nvPr>
            <p:ph idx="1" hasCustomPrompt="1"/>
          </p:nvPr>
        </p:nvSpPr>
        <p:spPr>
          <a:xfrm>
            <a:off x="932793" y="2188788"/>
            <a:ext cx="9989457" cy="3547235"/>
          </a:xfrm>
        </p:spPr>
        <p:txBody>
          <a:bodyPr>
            <a:normAutofit/>
          </a:bodyPr>
          <a:lstStyle>
            <a:lvl1pPr>
              <a:defRPr sz="3200">
                <a:latin typeface="Montserrat" pitchFamily="2" charset="77"/>
                <a:cs typeface="Arial" panose="020B0604020202020204" pitchFamily="34" charset="0"/>
              </a:defRPr>
            </a:lvl1pPr>
          </a:lstStyle>
          <a:p>
            <a:r>
              <a:rPr lang="es-ES" dirty="0"/>
              <a:t>Text
Text
Text</a:t>
            </a:r>
          </a:p>
        </p:txBody>
      </p:sp>
      <p:sp>
        <p:nvSpPr>
          <p:cNvPr id="6" name="Marcador de número de diapositiva 5">
            <a:extLst>
              <a:ext uri="{FF2B5EF4-FFF2-40B4-BE49-F238E27FC236}">
                <a16:creationId xmlns:a16="http://schemas.microsoft.com/office/drawing/2014/main" id="{A0311FED-AD44-FD47-B232-69184F4BDF62}"/>
              </a:ext>
            </a:extLst>
          </p:cNvPr>
          <p:cNvSpPr>
            <a:spLocks noGrp="1"/>
          </p:cNvSpPr>
          <p:nvPr>
            <p:ph type="sldNum" sz="quarter" idx="12"/>
          </p:nvPr>
        </p:nvSpPr>
        <p:spPr>
          <a:xfrm>
            <a:off x="10827657" y="70609"/>
            <a:ext cx="1135744" cy="792617"/>
          </a:xfrm>
        </p:spPr>
        <p:txBody>
          <a:bodyPr/>
          <a:lstStyle>
            <a:lvl1pPr>
              <a:defRPr sz="2000" b="1">
                <a:solidFill>
                  <a:srgbClr val="771D7B"/>
                </a:solidFill>
                <a:latin typeface="Montserrat" pitchFamily="2" charset="77"/>
                <a:cs typeface="Arial" panose="020B0604020202020204" pitchFamily="34" charset="0"/>
              </a:defRPr>
            </a:lvl1pPr>
          </a:lstStyle>
          <a:p>
            <a:fld id="{E3E75784-4F64-F642-9E4D-6F3D4B78B493}" type="slidenum">
              <a:rPr lang="es-ES" smtClean="0"/>
              <a:pPr/>
              <a:t>‹#›</a:t>
            </a:fld>
            <a:endParaRPr lang="es-ES" dirty="0"/>
          </a:p>
        </p:txBody>
      </p:sp>
      <p:pic>
        <p:nvPicPr>
          <p:cNvPr id="7" name="Imagen 6">
            <a:extLst>
              <a:ext uri="{FF2B5EF4-FFF2-40B4-BE49-F238E27FC236}">
                <a16:creationId xmlns:a16="http://schemas.microsoft.com/office/drawing/2014/main" id="{3DF21FCB-4FC0-CCED-720C-B7B3BC46724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5948978"/>
            <a:ext cx="12192000" cy="909021"/>
          </a:xfrm>
          <a:prstGeom prst="rect">
            <a:avLst/>
          </a:prstGeom>
        </p:spPr>
      </p:pic>
    </p:spTree>
    <p:extLst>
      <p:ext uri="{BB962C8B-B14F-4D97-AF65-F5344CB8AC3E}">
        <p14:creationId xmlns:p14="http://schemas.microsoft.com/office/powerpoint/2010/main" val="2006394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4E5F9B5-F464-E743-B09A-06E1DACC1679}"/>
              </a:ext>
            </a:extLst>
          </p:cNvPr>
          <p:cNvSpPr>
            <a:spLocks noGrp="1"/>
          </p:cNvSpPr>
          <p:nvPr>
            <p:ph idx="1" hasCustomPrompt="1"/>
          </p:nvPr>
        </p:nvSpPr>
        <p:spPr>
          <a:xfrm>
            <a:off x="932793" y="863226"/>
            <a:ext cx="9989457" cy="4982127"/>
          </a:xfrm>
        </p:spPr>
        <p:txBody>
          <a:bodyPr>
            <a:normAutofit/>
          </a:bodyPr>
          <a:lstStyle>
            <a:lvl1pPr>
              <a:defRPr sz="3200">
                <a:latin typeface="Montserrat" pitchFamily="2" charset="77"/>
                <a:cs typeface="Arial" panose="020B0604020202020204" pitchFamily="34" charset="0"/>
              </a:defRPr>
            </a:lvl1pPr>
          </a:lstStyle>
          <a:p>
            <a:r>
              <a:rPr lang="es-ES" dirty="0"/>
              <a:t>Text
Text
Text</a:t>
            </a:r>
          </a:p>
        </p:txBody>
      </p:sp>
      <p:sp>
        <p:nvSpPr>
          <p:cNvPr id="5" name="Marcador de número de diapositiva 5">
            <a:extLst>
              <a:ext uri="{FF2B5EF4-FFF2-40B4-BE49-F238E27FC236}">
                <a16:creationId xmlns:a16="http://schemas.microsoft.com/office/drawing/2014/main" id="{2F3F26AE-52FA-A6A5-712E-BCA417BEEC75}"/>
              </a:ext>
            </a:extLst>
          </p:cNvPr>
          <p:cNvSpPr>
            <a:spLocks noGrp="1"/>
          </p:cNvSpPr>
          <p:nvPr>
            <p:ph type="sldNum" sz="quarter" idx="12"/>
          </p:nvPr>
        </p:nvSpPr>
        <p:spPr>
          <a:xfrm>
            <a:off x="10827657" y="70609"/>
            <a:ext cx="1135744" cy="792617"/>
          </a:xfrm>
        </p:spPr>
        <p:txBody>
          <a:bodyPr/>
          <a:lstStyle>
            <a:lvl1pPr>
              <a:defRPr sz="2000" b="1">
                <a:solidFill>
                  <a:srgbClr val="771D7B"/>
                </a:solidFill>
                <a:latin typeface="Montserrat" pitchFamily="2" charset="77"/>
                <a:cs typeface="Arial" panose="020B0604020202020204" pitchFamily="34" charset="0"/>
              </a:defRPr>
            </a:lvl1pPr>
          </a:lstStyle>
          <a:p>
            <a:fld id="{E3E75784-4F64-F642-9E4D-6F3D4B78B493}" type="slidenum">
              <a:rPr lang="es-ES" smtClean="0"/>
              <a:pPr/>
              <a:t>‹#›</a:t>
            </a:fld>
            <a:endParaRPr lang="es-ES" dirty="0"/>
          </a:p>
        </p:txBody>
      </p:sp>
      <p:pic>
        <p:nvPicPr>
          <p:cNvPr id="8" name="Imagen 7">
            <a:extLst>
              <a:ext uri="{FF2B5EF4-FFF2-40B4-BE49-F238E27FC236}">
                <a16:creationId xmlns:a16="http://schemas.microsoft.com/office/drawing/2014/main" id="{990FB2E8-496A-F2E2-48F7-AB685B55497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5948978"/>
            <a:ext cx="12192000" cy="909021"/>
          </a:xfrm>
          <a:prstGeom prst="rect">
            <a:avLst/>
          </a:prstGeom>
        </p:spPr>
      </p:pic>
    </p:spTree>
    <p:extLst>
      <p:ext uri="{BB962C8B-B14F-4D97-AF65-F5344CB8AC3E}">
        <p14:creationId xmlns:p14="http://schemas.microsoft.com/office/powerpoint/2010/main" val="3314812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166F3-3CAD-464E-B927-3A660FF96194}"/>
              </a:ext>
            </a:extLst>
          </p:cNvPr>
          <p:cNvSpPr>
            <a:spLocks noGrp="1"/>
          </p:cNvSpPr>
          <p:nvPr>
            <p:ph type="title" hasCustomPrompt="1"/>
          </p:nvPr>
        </p:nvSpPr>
        <p:spPr>
          <a:xfrm>
            <a:off x="932793" y="863226"/>
            <a:ext cx="9626601" cy="1325563"/>
          </a:xfrm>
        </p:spPr>
        <p:txBody>
          <a:bodyPr/>
          <a:lstStyle>
            <a:lvl1pPr>
              <a:defRPr b="1">
                <a:solidFill>
                  <a:srgbClr val="771D7B"/>
                </a:solidFill>
                <a:latin typeface="Montserrat" pitchFamily="2" charset="77"/>
                <a:cs typeface="Arial" panose="020B0604020202020204" pitchFamily="34" charset="0"/>
              </a:defRPr>
            </a:lvl1pPr>
          </a:lstStyle>
          <a:p>
            <a:r>
              <a:rPr lang="es-ES" dirty="0" err="1"/>
              <a:t>Title</a:t>
            </a:r>
            <a:endParaRPr lang="es-ES" dirty="0"/>
          </a:p>
        </p:txBody>
      </p:sp>
      <p:sp>
        <p:nvSpPr>
          <p:cNvPr id="9" name="Marcador de texto 4">
            <a:extLst>
              <a:ext uri="{FF2B5EF4-FFF2-40B4-BE49-F238E27FC236}">
                <a16:creationId xmlns:a16="http://schemas.microsoft.com/office/drawing/2014/main" id="{6BB82A6B-7D2D-6643-8DB7-76971941DEFC}"/>
              </a:ext>
            </a:extLst>
          </p:cNvPr>
          <p:cNvSpPr>
            <a:spLocks noGrp="1"/>
          </p:cNvSpPr>
          <p:nvPr>
            <p:ph type="body" sz="quarter" idx="13" hasCustomPrompt="1"/>
          </p:nvPr>
        </p:nvSpPr>
        <p:spPr>
          <a:xfrm>
            <a:off x="932793" y="2188789"/>
            <a:ext cx="9990138" cy="3214687"/>
          </a:xfrm>
        </p:spPr>
        <p:txBody>
          <a:bodyPr>
            <a:normAutofit/>
          </a:bodyPr>
          <a:lstStyle>
            <a:lvl1pPr marL="0" indent="0">
              <a:buNone/>
              <a:defRPr sz="3200">
                <a:latin typeface="Montserrat" pitchFamily="2" charset="77"/>
                <a:cs typeface="Arial" panose="020B0604020202020204" pitchFamily="34" charset="0"/>
              </a:defRPr>
            </a:lvl1pPr>
          </a:lstStyle>
          <a:p>
            <a:r>
              <a:rPr lang="es-ES" dirty="0" err="1"/>
              <a:t>Your</a:t>
            </a:r>
            <a:r>
              <a:rPr lang="es-ES" dirty="0"/>
              <a:t> </a:t>
            </a:r>
            <a:r>
              <a:rPr lang="es-ES" dirty="0" err="1"/>
              <a:t>text</a:t>
            </a:r>
            <a:r>
              <a:rPr lang="es-ES" dirty="0"/>
              <a:t> </a:t>
            </a:r>
            <a:r>
              <a:rPr lang="es-ES" dirty="0" err="1"/>
              <a:t>here</a:t>
            </a:r>
            <a:endParaRPr lang="es-ES" dirty="0"/>
          </a:p>
        </p:txBody>
      </p:sp>
      <p:sp>
        <p:nvSpPr>
          <p:cNvPr id="8" name="Marcador de número de diapositiva 5">
            <a:extLst>
              <a:ext uri="{FF2B5EF4-FFF2-40B4-BE49-F238E27FC236}">
                <a16:creationId xmlns:a16="http://schemas.microsoft.com/office/drawing/2014/main" id="{45C90069-0A99-5021-0F07-AE34756325B5}"/>
              </a:ext>
            </a:extLst>
          </p:cNvPr>
          <p:cNvSpPr>
            <a:spLocks noGrp="1"/>
          </p:cNvSpPr>
          <p:nvPr>
            <p:ph type="sldNum" sz="quarter" idx="12"/>
          </p:nvPr>
        </p:nvSpPr>
        <p:spPr>
          <a:xfrm>
            <a:off x="10827657" y="70609"/>
            <a:ext cx="1135744" cy="792617"/>
          </a:xfrm>
        </p:spPr>
        <p:txBody>
          <a:bodyPr/>
          <a:lstStyle>
            <a:lvl1pPr>
              <a:defRPr sz="2000" b="1">
                <a:solidFill>
                  <a:srgbClr val="771D7B"/>
                </a:solidFill>
                <a:latin typeface="Montserrat" pitchFamily="2" charset="77"/>
                <a:cs typeface="Arial" panose="020B0604020202020204" pitchFamily="34" charset="0"/>
              </a:defRPr>
            </a:lvl1pPr>
          </a:lstStyle>
          <a:p>
            <a:fld id="{E3E75784-4F64-F642-9E4D-6F3D4B78B493}" type="slidenum">
              <a:rPr lang="es-ES" smtClean="0"/>
              <a:pPr/>
              <a:t>‹#›</a:t>
            </a:fld>
            <a:endParaRPr lang="es-ES" dirty="0"/>
          </a:p>
        </p:txBody>
      </p:sp>
      <p:pic>
        <p:nvPicPr>
          <p:cNvPr id="10" name="Imagen 9">
            <a:extLst>
              <a:ext uri="{FF2B5EF4-FFF2-40B4-BE49-F238E27FC236}">
                <a16:creationId xmlns:a16="http://schemas.microsoft.com/office/drawing/2014/main" id="{4A6E207E-A4A0-F620-0AFA-4AA47373E1E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5948978"/>
            <a:ext cx="12192000" cy="909021"/>
          </a:xfrm>
          <a:prstGeom prst="rect">
            <a:avLst/>
          </a:prstGeom>
        </p:spPr>
      </p:pic>
    </p:spTree>
    <p:extLst>
      <p:ext uri="{BB962C8B-B14F-4D97-AF65-F5344CB8AC3E}">
        <p14:creationId xmlns:p14="http://schemas.microsoft.com/office/powerpoint/2010/main" val="245456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4E5F9B5-F464-E743-B09A-06E1DACC1679}"/>
              </a:ext>
            </a:extLst>
          </p:cNvPr>
          <p:cNvSpPr>
            <a:spLocks noGrp="1"/>
          </p:cNvSpPr>
          <p:nvPr>
            <p:ph idx="1" hasCustomPrompt="1"/>
          </p:nvPr>
        </p:nvSpPr>
        <p:spPr>
          <a:xfrm>
            <a:off x="932793" y="863226"/>
            <a:ext cx="9989457" cy="4540703"/>
          </a:xfrm>
        </p:spPr>
        <p:txBody>
          <a:bodyPr>
            <a:normAutofit/>
          </a:bodyPr>
          <a:lstStyle>
            <a:lvl1pPr marL="0" indent="0">
              <a:buNone/>
              <a:defRPr sz="3200">
                <a:latin typeface="Montserrat" pitchFamily="2" charset="77"/>
                <a:cs typeface="Arial" panose="020B0604020202020204" pitchFamily="34" charset="0"/>
              </a:defRPr>
            </a:lvl1pPr>
          </a:lstStyle>
          <a:p>
            <a:r>
              <a:rPr lang="es-ES" dirty="0"/>
              <a:t>Text
Text
Text</a:t>
            </a:r>
          </a:p>
        </p:txBody>
      </p:sp>
      <p:sp>
        <p:nvSpPr>
          <p:cNvPr id="6" name="Marcador de número de diapositiva 5">
            <a:extLst>
              <a:ext uri="{FF2B5EF4-FFF2-40B4-BE49-F238E27FC236}">
                <a16:creationId xmlns:a16="http://schemas.microsoft.com/office/drawing/2014/main" id="{B1B69FB9-6112-CFB1-F50D-8BF2A90668E0}"/>
              </a:ext>
            </a:extLst>
          </p:cNvPr>
          <p:cNvSpPr>
            <a:spLocks noGrp="1"/>
          </p:cNvSpPr>
          <p:nvPr>
            <p:ph type="sldNum" sz="quarter" idx="12"/>
          </p:nvPr>
        </p:nvSpPr>
        <p:spPr>
          <a:xfrm>
            <a:off x="10827657" y="70609"/>
            <a:ext cx="1135744" cy="792617"/>
          </a:xfrm>
        </p:spPr>
        <p:txBody>
          <a:bodyPr/>
          <a:lstStyle>
            <a:lvl1pPr>
              <a:defRPr sz="2000" b="1">
                <a:solidFill>
                  <a:srgbClr val="771D7B"/>
                </a:solidFill>
                <a:latin typeface="Montserrat" pitchFamily="2" charset="77"/>
                <a:cs typeface="Arial" panose="020B0604020202020204" pitchFamily="34" charset="0"/>
              </a:defRPr>
            </a:lvl1pPr>
          </a:lstStyle>
          <a:p>
            <a:fld id="{E3E75784-4F64-F642-9E4D-6F3D4B78B493}" type="slidenum">
              <a:rPr lang="es-ES" smtClean="0"/>
              <a:pPr/>
              <a:t>‹#›</a:t>
            </a:fld>
            <a:endParaRPr lang="es-ES" dirty="0"/>
          </a:p>
        </p:txBody>
      </p:sp>
      <p:pic>
        <p:nvPicPr>
          <p:cNvPr id="9" name="Imagen 8">
            <a:extLst>
              <a:ext uri="{FF2B5EF4-FFF2-40B4-BE49-F238E27FC236}">
                <a16:creationId xmlns:a16="http://schemas.microsoft.com/office/drawing/2014/main" id="{52194CAC-F584-7B3A-0AD1-8133417E72C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5948978"/>
            <a:ext cx="12192000" cy="909021"/>
          </a:xfrm>
          <a:prstGeom prst="rect">
            <a:avLst/>
          </a:prstGeom>
        </p:spPr>
      </p:pic>
    </p:spTree>
    <p:extLst>
      <p:ext uri="{BB962C8B-B14F-4D97-AF65-F5344CB8AC3E}">
        <p14:creationId xmlns:p14="http://schemas.microsoft.com/office/powerpoint/2010/main" val="268516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D2F70B3-EF71-7B43-8CB3-673A2F673A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C3B39A3-8BDA-F04B-B4AC-0C2FF3404C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FFF0683D-904A-9644-A2AB-6A511A139F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3E2CF-FBD5-3E45-949C-5014AEC0F8A1}" type="datetimeFigureOut">
              <a:rPr lang="es-ES" smtClean="0"/>
              <a:t>19/09/2022</a:t>
            </a:fld>
            <a:endParaRPr lang="es-ES"/>
          </a:p>
        </p:txBody>
      </p:sp>
      <p:sp>
        <p:nvSpPr>
          <p:cNvPr id="5" name="Marcador de pie de página 4">
            <a:extLst>
              <a:ext uri="{FF2B5EF4-FFF2-40B4-BE49-F238E27FC236}">
                <a16:creationId xmlns:a16="http://schemas.microsoft.com/office/drawing/2014/main" id="{D5A3A0FB-A1FC-E049-A01E-55421AAB0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267DBB83-059E-C54A-A128-2F82B1D89F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75784-4F64-F642-9E4D-6F3D4B78B493}" type="slidenum">
              <a:rPr lang="es-ES" smtClean="0"/>
              <a:t>‹#›</a:t>
            </a:fld>
            <a:endParaRPr lang="es-ES"/>
          </a:p>
        </p:txBody>
      </p:sp>
    </p:spTree>
    <p:extLst>
      <p:ext uri="{BB962C8B-B14F-4D97-AF65-F5344CB8AC3E}">
        <p14:creationId xmlns:p14="http://schemas.microsoft.com/office/powerpoint/2010/main" val="5860761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74" r:id="rId4"/>
    <p:sldLayoutId id="2147483662" r:id="rId5"/>
    <p:sldLayoutId id="2147483663" r:id="rId6"/>
    <p:sldLayoutId id="2147483665" r:id="rId7"/>
    <p:sldLayoutId id="2147483664" r:id="rId8"/>
    <p:sldLayoutId id="2147483666" r:id="rId9"/>
    <p:sldLayoutId id="2147483667" r:id="rId10"/>
    <p:sldLayoutId id="2147483668" r:id="rId11"/>
    <p:sldLayoutId id="2147483670" r:id="rId12"/>
    <p:sldLayoutId id="2147483676" r:id="rId13"/>
    <p:sldLayoutId id="2147483669" r:id="rId14"/>
    <p:sldLayoutId id="2147483677" r:id="rId15"/>
    <p:sldLayoutId id="2147483678" r:id="rId16"/>
    <p:sldLayoutId id="2147483679" r:id="rId17"/>
    <p:sldLayoutId id="2147483651"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630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A95404-AD38-EE48-B3FB-0616DBF7156A}"/>
              </a:ext>
            </a:extLst>
          </p:cNvPr>
          <p:cNvSpPr>
            <a:spLocks noGrp="1"/>
          </p:cNvSpPr>
          <p:nvPr>
            <p:ph type="title"/>
          </p:nvPr>
        </p:nvSpPr>
        <p:spPr/>
        <p:txBody>
          <a:bodyPr/>
          <a:lstStyle/>
          <a:p>
            <a:r>
              <a:rPr lang="es-ES" dirty="0" err="1"/>
              <a:t>National</a:t>
            </a:r>
            <a:r>
              <a:rPr lang="es-ES" dirty="0"/>
              <a:t> Cluster </a:t>
            </a:r>
            <a:r>
              <a:rPr lang="es-ES" dirty="0" err="1"/>
              <a:t>Associations</a:t>
            </a:r>
            <a:endParaRPr lang="es-ES" dirty="0"/>
          </a:p>
        </p:txBody>
      </p:sp>
      <p:sp>
        <p:nvSpPr>
          <p:cNvPr id="3" name="Marcador de texto 2">
            <a:extLst>
              <a:ext uri="{FF2B5EF4-FFF2-40B4-BE49-F238E27FC236}">
                <a16:creationId xmlns:a16="http://schemas.microsoft.com/office/drawing/2014/main" id="{15E9813C-FCD1-4D48-8FBA-307E8B6E8011}"/>
              </a:ext>
            </a:extLst>
          </p:cNvPr>
          <p:cNvSpPr>
            <a:spLocks noGrp="1"/>
          </p:cNvSpPr>
          <p:nvPr>
            <p:ph type="body" sz="quarter" idx="13"/>
          </p:nvPr>
        </p:nvSpPr>
        <p:spPr>
          <a:xfrm>
            <a:off x="323192" y="3594039"/>
            <a:ext cx="11369698" cy="858281"/>
          </a:xfrm>
        </p:spPr>
        <p:txBody>
          <a:bodyPr>
            <a:normAutofit/>
          </a:bodyPr>
          <a:lstStyle/>
          <a:p>
            <a:r>
              <a:rPr lang="cs-CZ" dirty="0">
                <a:latin typeface="Montserrat"/>
                <a:cs typeface="Arial"/>
              </a:rPr>
              <a:t>Dénes Bulkai</a:t>
            </a:r>
          </a:p>
        </p:txBody>
      </p:sp>
      <p:sp>
        <p:nvSpPr>
          <p:cNvPr id="4" name="Marcador de texto 3">
            <a:extLst>
              <a:ext uri="{FF2B5EF4-FFF2-40B4-BE49-F238E27FC236}">
                <a16:creationId xmlns:a16="http://schemas.microsoft.com/office/drawing/2014/main" id="{AD5992B5-8901-5B4F-A2B9-5F0A58D2E87A}"/>
              </a:ext>
            </a:extLst>
          </p:cNvPr>
          <p:cNvSpPr>
            <a:spLocks noGrp="1"/>
          </p:cNvSpPr>
          <p:nvPr>
            <p:ph type="body" sz="quarter" idx="14"/>
          </p:nvPr>
        </p:nvSpPr>
        <p:spPr>
          <a:xfrm>
            <a:off x="318395" y="4404416"/>
            <a:ext cx="11273373" cy="1430961"/>
          </a:xfrm>
        </p:spPr>
        <p:txBody>
          <a:bodyPr>
            <a:normAutofit fontScale="85000" lnSpcReduction="10000"/>
          </a:bodyPr>
          <a:lstStyle/>
          <a:p>
            <a:r>
              <a:rPr lang="en-GB" b="1" dirty="0">
                <a:latin typeface="Montserrat"/>
                <a:cs typeface="Arial"/>
              </a:rPr>
              <a:t>Hungary, President of IKOSZ (National Association of Innovative Clusters)</a:t>
            </a:r>
          </a:p>
        </p:txBody>
      </p:sp>
      <p:pic>
        <p:nvPicPr>
          <p:cNvPr id="5" name="Imagen 4" descr="Imagen que contiene Flecha&#10;&#10;Descripción generada automáticamente">
            <a:extLst>
              <a:ext uri="{FF2B5EF4-FFF2-40B4-BE49-F238E27FC236}">
                <a16:creationId xmlns:a16="http://schemas.microsoft.com/office/drawing/2014/main" id="{8D2ECAFE-F4D9-934F-8CB6-3D56C05695DB}"/>
              </a:ext>
            </a:extLst>
          </p:cNvPr>
          <p:cNvPicPr>
            <a:picLocks noChangeAspect="1"/>
          </p:cNvPicPr>
          <p:nvPr/>
        </p:nvPicPr>
        <p:blipFill rotWithShape="1">
          <a:blip r:embed="rId3" cstate="hqprint">
            <a:alphaModFix/>
            <a:extLst>
              <a:ext uri="{28A0092B-C50C-407E-A947-70E740481C1C}">
                <a14:useLocalDpi xmlns:a14="http://schemas.microsoft.com/office/drawing/2010/main"/>
              </a:ext>
            </a:extLst>
          </a:blip>
          <a:srcRect/>
          <a:stretch/>
        </p:blipFill>
        <p:spPr>
          <a:xfrm>
            <a:off x="8996856" y="5827214"/>
            <a:ext cx="2028497" cy="1104356"/>
          </a:xfrm>
          <a:prstGeom prst="rect">
            <a:avLst/>
          </a:prstGeom>
        </p:spPr>
      </p:pic>
      <p:pic>
        <p:nvPicPr>
          <p:cNvPr id="7" name="Imagen 6">
            <a:extLst>
              <a:ext uri="{FF2B5EF4-FFF2-40B4-BE49-F238E27FC236}">
                <a16:creationId xmlns:a16="http://schemas.microsoft.com/office/drawing/2014/main" id="{8F99DFB6-6168-0A3E-29E1-5CE9E45026B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23193" y="6029372"/>
            <a:ext cx="11545614" cy="700039"/>
          </a:xfrm>
          <a:prstGeom prst="rect">
            <a:avLst/>
          </a:prstGeom>
        </p:spPr>
      </p:pic>
      <p:pic>
        <p:nvPicPr>
          <p:cNvPr id="9" name="Imagen 8" descr="Logotipo&#10;&#10;Descripción generada automáticamente con confianza baja">
            <a:extLst>
              <a:ext uri="{FF2B5EF4-FFF2-40B4-BE49-F238E27FC236}">
                <a16:creationId xmlns:a16="http://schemas.microsoft.com/office/drawing/2014/main" id="{D5B488B6-6515-4129-6649-761DDFEAC48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701529" y="267193"/>
            <a:ext cx="2252254" cy="779280"/>
          </a:xfrm>
          <a:prstGeom prst="rect">
            <a:avLst/>
          </a:prstGeom>
        </p:spPr>
      </p:pic>
      <p:pic>
        <p:nvPicPr>
          <p:cNvPr id="10" name="Picture 10" descr="Text&#10;&#10;Description automatically generated">
            <a:extLst>
              <a:ext uri="{FF2B5EF4-FFF2-40B4-BE49-F238E27FC236}">
                <a16:creationId xmlns:a16="http://schemas.microsoft.com/office/drawing/2014/main" id="{CA6EB519-E682-2A8D-B542-F8F0ED30BAD5}"/>
              </a:ext>
            </a:extLst>
          </p:cNvPr>
          <p:cNvPicPr>
            <a:picLocks noChangeAspect="1"/>
          </p:cNvPicPr>
          <p:nvPr/>
        </p:nvPicPr>
        <p:blipFill>
          <a:blip r:embed="rId6"/>
          <a:stretch>
            <a:fillRect/>
          </a:stretch>
        </p:blipFill>
        <p:spPr>
          <a:xfrm>
            <a:off x="4634915" y="1918460"/>
            <a:ext cx="2640330" cy="1675579"/>
          </a:xfrm>
          <a:prstGeom prst="rect">
            <a:avLst/>
          </a:prstGeom>
        </p:spPr>
      </p:pic>
    </p:spTree>
    <p:extLst>
      <p:ext uri="{BB962C8B-B14F-4D97-AF65-F5344CB8AC3E}">
        <p14:creationId xmlns:p14="http://schemas.microsoft.com/office/powerpoint/2010/main" val="2389805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87112E07-2509-5489-3E06-47664D3EC637}"/>
              </a:ext>
            </a:extLst>
          </p:cNvPr>
          <p:cNvSpPr>
            <a:spLocks noGrp="1"/>
          </p:cNvSpPr>
          <p:nvPr>
            <p:ph type="title"/>
          </p:nvPr>
        </p:nvSpPr>
        <p:spPr>
          <a:xfrm>
            <a:off x="605790" y="662810"/>
            <a:ext cx="10904219" cy="1171314"/>
          </a:xfrm>
        </p:spPr>
        <p:txBody>
          <a:bodyPr>
            <a:normAutofit/>
          </a:bodyPr>
          <a:lstStyle/>
          <a:p>
            <a:r>
              <a:rPr lang="en-US" dirty="0"/>
              <a:t>Cluster environment in</a:t>
            </a:r>
            <a:r>
              <a:rPr lang="hu-HU" dirty="0"/>
              <a:t> Hungary</a:t>
            </a:r>
            <a:endParaRPr lang="es-ES" dirty="0"/>
          </a:p>
        </p:txBody>
      </p:sp>
      <p:sp>
        <p:nvSpPr>
          <p:cNvPr id="11" name="Marcador de contenido 10">
            <a:extLst>
              <a:ext uri="{FF2B5EF4-FFF2-40B4-BE49-F238E27FC236}">
                <a16:creationId xmlns:a16="http://schemas.microsoft.com/office/drawing/2014/main" id="{890E298B-F37D-40EE-D38B-6DE5E9B4811A}"/>
              </a:ext>
            </a:extLst>
          </p:cNvPr>
          <p:cNvSpPr>
            <a:spLocks noGrp="1"/>
          </p:cNvSpPr>
          <p:nvPr>
            <p:ph idx="1"/>
          </p:nvPr>
        </p:nvSpPr>
        <p:spPr>
          <a:xfrm>
            <a:off x="1" y="1714500"/>
            <a:ext cx="12105684" cy="4057650"/>
          </a:xfrm>
        </p:spPr>
        <p:txBody>
          <a:bodyPr>
            <a:noAutofit/>
          </a:bodyPr>
          <a:lstStyle/>
          <a:p>
            <a:r>
              <a:rPr lang="en-GB" dirty="0"/>
              <a:t>There are 26 „accredited” and 18 „developing” clusters in the country</a:t>
            </a:r>
          </a:p>
          <a:p>
            <a:r>
              <a:rPr lang="en-GB" dirty="0"/>
              <a:t>Out of the 1</a:t>
            </a:r>
            <a:r>
              <a:rPr lang="hu-HU" dirty="0"/>
              <a:t>,</a:t>
            </a:r>
            <a:r>
              <a:rPr lang="en-GB" dirty="0"/>
              <a:t>028 members of the accredited clusters 944 are SMEs. Of the remaining</a:t>
            </a:r>
            <a:r>
              <a:rPr lang="hu-HU" dirty="0"/>
              <a:t> </a:t>
            </a:r>
            <a:r>
              <a:rPr lang="en-GB" dirty="0"/>
              <a:t>84 other companies, there are </a:t>
            </a:r>
            <a:r>
              <a:rPr lang="hu-HU" dirty="0"/>
              <a:t>7 </a:t>
            </a:r>
            <a:r>
              <a:rPr lang="en-GB" dirty="0"/>
              <a:t>research institutions</a:t>
            </a:r>
            <a:r>
              <a:rPr lang="hu-HU" dirty="0"/>
              <a:t> and</a:t>
            </a:r>
            <a:r>
              <a:rPr lang="en-GB" dirty="0"/>
              <a:t> 23 university departments.</a:t>
            </a:r>
          </a:p>
          <a:p>
            <a:r>
              <a:rPr lang="en-GB" dirty="0"/>
              <a:t>69,000 employees turn over about €9B</a:t>
            </a:r>
            <a:r>
              <a:rPr lang="hu-HU" dirty="0"/>
              <a:t> </a:t>
            </a:r>
            <a:r>
              <a:rPr lang="en-GB" dirty="0"/>
              <a:t>annually</a:t>
            </a:r>
            <a:endParaRPr lang="hu-HU" dirty="0"/>
          </a:p>
          <a:p>
            <a:r>
              <a:rPr lang="en-GB" dirty="0"/>
              <a:t>IKOSZ has 3 accredited and 10 developing member clusters</a:t>
            </a:r>
          </a:p>
          <a:p>
            <a:endParaRPr lang="en-GB" sz="3600" dirty="0"/>
          </a:p>
        </p:txBody>
      </p:sp>
      <p:pic>
        <p:nvPicPr>
          <p:cNvPr id="7" name="Imagen 6">
            <a:extLst>
              <a:ext uri="{FF2B5EF4-FFF2-40B4-BE49-F238E27FC236}">
                <a16:creationId xmlns:a16="http://schemas.microsoft.com/office/drawing/2014/main" id="{D222FE85-FC22-6D7A-0BB4-B6A54E940C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3193" y="6029372"/>
            <a:ext cx="11545614" cy="700039"/>
          </a:xfrm>
          <a:prstGeom prst="rect">
            <a:avLst/>
          </a:prstGeom>
        </p:spPr>
      </p:pic>
      <p:pic>
        <p:nvPicPr>
          <p:cNvPr id="12" name="Imagen 11" descr="Logotipo&#10;&#10;Descripción generada automáticamente con confianza baja">
            <a:extLst>
              <a:ext uri="{FF2B5EF4-FFF2-40B4-BE49-F238E27FC236}">
                <a16:creationId xmlns:a16="http://schemas.microsoft.com/office/drawing/2014/main" id="{57FFB9CA-045D-F32E-FF0A-61C18346026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701529" y="267193"/>
            <a:ext cx="2252254" cy="779280"/>
          </a:xfrm>
          <a:prstGeom prst="rect">
            <a:avLst/>
          </a:prstGeom>
        </p:spPr>
      </p:pic>
    </p:spTree>
    <p:extLst>
      <p:ext uri="{BB962C8B-B14F-4D97-AF65-F5344CB8AC3E}">
        <p14:creationId xmlns:p14="http://schemas.microsoft.com/office/powerpoint/2010/main" val="286967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87112E07-2509-5489-3E06-47664D3EC637}"/>
              </a:ext>
            </a:extLst>
          </p:cNvPr>
          <p:cNvSpPr>
            <a:spLocks noGrp="1"/>
          </p:cNvSpPr>
          <p:nvPr>
            <p:ph type="title"/>
          </p:nvPr>
        </p:nvSpPr>
        <p:spPr>
          <a:xfrm>
            <a:off x="493623" y="656833"/>
            <a:ext cx="10428627" cy="1325563"/>
          </a:xfrm>
        </p:spPr>
        <p:txBody>
          <a:bodyPr/>
          <a:lstStyle/>
          <a:p>
            <a:r>
              <a:rPr lang="en-US" dirty="0"/>
              <a:t>National cluster policy in </a:t>
            </a:r>
            <a:r>
              <a:rPr lang="en-GB" dirty="0"/>
              <a:t>Hungary</a:t>
            </a:r>
          </a:p>
        </p:txBody>
      </p:sp>
      <p:sp>
        <p:nvSpPr>
          <p:cNvPr id="11" name="Marcador de contenido 10">
            <a:extLst>
              <a:ext uri="{FF2B5EF4-FFF2-40B4-BE49-F238E27FC236}">
                <a16:creationId xmlns:a16="http://schemas.microsoft.com/office/drawing/2014/main" id="{890E298B-F37D-40EE-D38B-6DE5E9B4811A}"/>
              </a:ext>
            </a:extLst>
          </p:cNvPr>
          <p:cNvSpPr>
            <a:spLocks noGrp="1"/>
          </p:cNvSpPr>
          <p:nvPr>
            <p:ph idx="1"/>
          </p:nvPr>
        </p:nvSpPr>
        <p:spPr>
          <a:xfrm>
            <a:off x="493623" y="1714500"/>
            <a:ext cx="11460160" cy="4171950"/>
          </a:xfrm>
        </p:spPr>
        <p:txBody>
          <a:bodyPr>
            <a:noAutofit/>
          </a:bodyPr>
          <a:lstStyle/>
          <a:p>
            <a:pPr>
              <a:lnSpc>
                <a:spcPct val="107000"/>
              </a:lnSpc>
            </a:pPr>
            <a:r>
              <a:rPr lang="en-GB" sz="2800" dirty="0">
                <a:effectLst/>
                <a:latin typeface="Montserrat" panose="00000500000000000000" pitchFamily="2" charset="0"/>
                <a:ea typeface="Calibri" panose="020F0502020204030204" pitchFamily="34" charset="0"/>
                <a:cs typeface="Times New Roman" panose="02020603050405020304" pitchFamily="18" charset="0"/>
              </a:rPr>
              <a:t>A „Cluster Strategy” is being developed for 2022-2030</a:t>
            </a:r>
          </a:p>
          <a:p>
            <a:pPr>
              <a:lnSpc>
                <a:spcPct val="107000"/>
              </a:lnSpc>
            </a:pPr>
            <a:r>
              <a:rPr lang="en-GB" sz="2800" dirty="0">
                <a:latin typeface="Montserrat" panose="00000500000000000000" pitchFamily="2" charset="0"/>
                <a:ea typeface="Calibri" panose="020F0502020204030204" pitchFamily="34" charset="0"/>
                <a:cs typeface="Times New Roman" panose="02020603050405020304" pitchFamily="18" charset="0"/>
              </a:rPr>
              <a:t>It has been reviewed and commented on by the cluster community and TCI</a:t>
            </a:r>
          </a:p>
          <a:p>
            <a:pPr>
              <a:lnSpc>
                <a:spcPct val="107000"/>
              </a:lnSpc>
            </a:pPr>
            <a:r>
              <a:rPr lang="en-GB" sz="2800" dirty="0">
                <a:latin typeface="Montserrat" panose="00000500000000000000" pitchFamily="2" charset="0"/>
                <a:ea typeface="Calibri" panose="020F0502020204030204" pitchFamily="34" charset="0"/>
                <a:cs typeface="Times New Roman" panose="02020603050405020304" pitchFamily="18" charset="0"/>
              </a:rPr>
              <a:t>After taking into account their recommendations itis circulated among government members will be submitted to the cabinet of ministers in Q4 2022</a:t>
            </a:r>
          </a:p>
          <a:p>
            <a:pPr>
              <a:lnSpc>
                <a:spcPct val="107000"/>
              </a:lnSpc>
            </a:pPr>
            <a:r>
              <a:rPr lang="en-GB" sz="2800" dirty="0">
                <a:effectLst/>
                <a:latin typeface="Montserrat" panose="00000500000000000000" pitchFamily="2" charset="0"/>
                <a:ea typeface="Calibri" panose="020F0502020204030204" pitchFamily="34" charset="0"/>
                <a:cs typeface="Times New Roman" panose="02020603050405020304" pitchFamily="18" charset="0"/>
              </a:rPr>
              <a:t>It contains recommendations for different types of government support of different clusters</a:t>
            </a:r>
          </a:p>
        </p:txBody>
      </p:sp>
      <p:pic>
        <p:nvPicPr>
          <p:cNvPr id="7" name="Imagen 6">
            <a:extLst>
              <a:ext uri="{FF2B5EF4-FFF2-40B4-BE49-F238E27FC236}">
                <a16:creationId xmlns:a16="http://schemas.microsoft.com/office/drawing/2014/main" id="{D222FE85-FC22-6D7A-0BB4-B6A54E940C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3193" y="6029372"/>
            <a:ext cx="11545614" cy="700039"/>
          </a:xfrm>
          <a:prstGeom prst="rect">
            <a:avLst/>
          </a:prstGeom>
        </p:spPr>
      </p:pic>
      <p:pic>
        <p:nvPicPr>
          <p:cNvPr id="12" name="Imagen 11" descr="Logotipo&#10;&#10;Descripción generada automáticamente con confianza baja">
            <a:extLst>
              <a:ext uri="{FF2B5EF4-FFF2-40B4-BE49-F238E27FC236}">
                <a16:creationId xmlns:a16="http://schemas.microsoft.com/office/drawing/2014/main" id="{57FFB9CA-045D-F32E-FF0A-61C18346026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701529" y="267193"/>
            <a:ext cx="2252254" cy="779280"/>
          </a:xfrm>
          <a:prstGeom prst="rect">
            <a:avLst/>
          </a:prstGeom>
        </p:spPr>
      </p:pic>
    </p:spTree>
    <p:extLst>
      <p:ext uri="{BB962C8B-B14F-4D97-AF65-F5344CB8AC3E}">
        <p14:creationId xmlns:p14="http://schemas.microsoft.com/office/powerpoint/2010/main" val="1829037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87112E07-2509-5489-3E06-47664D3EC637}"/>
              </a:ext>
            </a:extLst>
          </p:cNvPr>
          <p:cNvSpPr>
            <a:spLocks noGrp="1"/>
          </p:cNvSpPr>
          <p:nvPr>
            <p:ph type="title"/>
          </p:nvPr>
        </p:nvSpPr>
        <p:spPr/>
        <p:txBody>
          <a:bodyPr>
            <a:normAutofit/>
          </a:bodyPr>
          <a:lstStyle/>
          <a:p>
            <a:r>
              <a:rPr lang="en-GB" dirty="0"/>
              <a:t>National cluster association services in Hungary</a:t>
            </a:r>
          </a:p>
        </p:txBody>
      </p:sp>
      <p:sp>
        <p:nvSpPr>
          <p:cNvPr id="11" name="Marcador de contenido 10">
            <a:extLst>
              <a:ext uri="{FF2B5EF4-FFF2-40B4-BE49-F238E27FC236}">
                <a16:creationId xmlns:a16="http://schemas.microsoft.com/office/drawing/2014/main" id="{890E298B-F37D-40EE-D38B-6DE5E9B4811A}"/>
              </a:ext>
            </a:extLst>
          </p:cNvPr>
          <p:cNvSpPr>
            <a:spLocks noGrp="1"/>
          </p:cNvSpPr>
          <p:nvPr>
            <p:ph idx="1"/>
          </p:nvPr>
        </p:nvSpPr>
        <p:spPr>
          <a:xfrm>
            <a:off x="102870" y="2188788"/>
            <a:ext cx="12089129" cy="3547235"/>
          </a:xfrm>
        </p:spPr>
        <p:txBody>
          <a:bodyPr>
            <a:noAutofit/>
          </a:bodyPr>
          <a:lstStyle/>
          <a:p>
            <a:pPr>
              <a:lnSpc>
                <a:spcPct val="107000"/>
              </a:lnSpc>
            </a:pPr>
            <a:r>
              <a:rPr lang="en-GB" dirty="0">
                <a:effectLst/>
                <a:latin typeface="Montserrat" panose="00000500000000000000" pitchFamily="2" charset="0"/>
                <a:ea typeface="Calibri" panose="020F0502020204030204" pitchFamily="34" charset="0"/>
                <a:cs typeface="Times New Roman" panose="02020603050405020304" pitchFamily="18" charset="0"/>
              </a:rPr>
              <a:t>We provide access to international organisations (e.g. TCI &amp; ECA) to our members</a:t>
            </a:r>
          </a:p>
          <a:p>
            <a:pPr>
              <a:lnSpc>
                <a:spcPct val="107000"/>
              </a:lnSpc>
            </a:pPr>
            <a:r>
              <a:rPr lang="en-GB" dirty="0">
                <a:latin typeface="Montserrat" panose="00000500000000000000" pitchFamily="2" charset="0"/>
                <a:ea typeface="Calibri" panose="020F0502020204030204" pitchFamily="34" charset="0"/>
                <a:cs typeface="Times New Roman" panose="02020603050405020304" pitchFamily="18" charset="0"/>
              </a:rPr>
              <a:t>We represent our members in dialogue with governmental bodies</a:t>
            </a:r>
          </a:p>
          <a:p>
            <a:pPr>
              <a:lnSpc>
                <a:spcPct val="107000"/>
              </a:lnSpc>
            </a:pPr>
            <a:r>
              <a:rPr lang="en-GB" dirty="0">
                <a:effectLst/>
                <a:latin typeface="Montserrat" panose="00000500000000000000" pitchFamily="2" charset="0"/>
                <a:ea typeface="Calibri" panose="020F0502020204030204" pitchFamily="34" charset="0"/>
                <a:cs typeface="Times New Roman" panose="02020603050405020304" pitchFamily="18" charset="0"/>
              </a:rPr>
              <a:t>We inform our members about access to EU and national financial support schemes and </a:t>
            </a:r>
            <a:r>
              <a:rPr lang="en-GB" dirty="0">
                <a:latin typeface="Montserrat" panose="00000500000000000000" pitchFamily="2" charset="0"/>
                <a:ea typeface="Calibri" panose="020F0502020204030204" pitchFamily="34" charset="0"/>
                <a:cs typeface="Times New Roman" panose="02020603050405020304" pitchFamily="18" charset="0"/>
              </a:rPr>
              <a:t>provide support.</a:t>
            </a:r>
            <a:endParaRPr lang="en-GB" dirty="0">
              <a:effectLst/>
              <a:latin typeface="Montserrat" panose="00000500000000000000" pitchFamily="2"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D222FE85-FC22-6D7A-0BB4-B6A54E940C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3193" y="6029372"/>
            <a:ext cx="11545614" cy="700039"/>
          </a:xfrm>
          <a:prstGeom prst="rect">
            <a:avLst/>
          </a:prstGeom>
        </p:spPr>
      </p:pic>
      <p:pic>
        <p:nvPicPr>
          <p:cNvPr id="12" name="Imagen 11" descr="Logotipo&#10;&#10;Descripción generada automáticamente con confianza baja">
            <a:extLst>
              <a:ext uri="{FF2B5EF4-FFF2-40B4-BE49-F238E27FC236}">
                <a16:creationId xmlns:a16="http://schemas.microsoft.com/office/drawing/2014/main" id="{57FFB9CA-045D-F32E-FF0A-61C18346026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701529" y="267193"/>
            <a:ext cx="2252254" cy="779280"/>
          </a:xfrm>
          <a:prstGeom prst="rect">
            <a:avLst/>
          </a:prstGeom>
        </p:spPr>
      </p:pic>
    </p:spTree>
    <p:extLst>
      <p:ext uri="{BB962C8B-B14F-4D97-AF65-F5344CB8AC3E}">
        <p14:creationId xmlns:p14="http://schemas.microsoft.com/office/powerpoint/2010/main" val="403123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87112E07-2509-5489-3E06-47664D3EC637}"/>
              </a:ext>
            </a:extLst>
          </p:cNvPr>
          <p:cNvSpPr>
            <a:spLocks noGrp="1"/>
          </p:cNvSpPr>
          <p:nvPr>
            <p:ph type="title"/>
          </p:nvPr>
        </p:nvSpPr>
        <p:spPr>
          <a:xfrm>
            <a:off x="471487" y="748926"/>
            <a:ext cx="11249025" cy="1325563"/>
          </a:xfrm>
        </p:spPr>
        <p:txBody>
          <a:bodyPr>
            <a:normAutofit/>
          </a:bodyPr>
          <a:lstStyle/>
          <a:p>
            <a:r>
              <a:rPr lang="en-US" dirty="0"/>
              <a:t>Cross-cluster cooperation in Europe</a:t>
            </a:r>
            <a:endParaRPr lang="es-ES" dirty="0"/>
          </a:p>
        </p:txBody>
      </p:sp>
      <p:sp>
        <p:nvSpPr>
          <p:cNvPr id="11" name="Marcador de contenido 10">
            <a:extLst>
              <a:ext uri="{FF2B5EF4-FFF2-40B4-BE49-F238E27FC236}">
                <a16:creationId xmlns:a16="http://schemas.microsoft.com/office/drawing/2014/main" id="{890E298B-F37D-40EE-D38B-6DE5E9B4811A}"/>
              </a:ext>
            </a:extLst>
          </p:cNvPr>
          <p:cNvSpPr>
            <a:spLocks noGrp="1"/>
          </p:cNvSpPr>
          <p:nvPr>
            <p:ph idx="1"/>
          </p:nvPr>
        </p:nvSpPr>
        <p:spPr>
          <a:xfrm>
            <a:off x="471487" y="2074489"/>
            <a:ext cx="11329988" cy="3808209"/>
          </a:xfrm>
        </p:spPr>
        <p:txBody>
          <a:bodyPr>
            <a:noAutofit/>
          </a:bodyPr>
          <a:lstStyle/>
          <a:p>
            <a:pPr>
              <a:lnSpc>
                <a:spcPct val="107000"/>
              </a:lnSpc>
            </a:pPr>
            <a:r>
              <a:rPr lang="en-GB" sz="3600" dirty="0">
                <a:solidFill>
                  <a:srgbClr val="000000"/>
                </a:solidFill>
                <a:effectLst/>
                <a:latin typeface="Montserrat" panose="00000500000000000000" pitchFamily="2" charset="0"/>
                <a:ea typeface="Times New Roman" panose="02020603050405020304" pitchFamily="18" charset="0"/>
              </a:rPr>
              <a:t>GEO-ENERGY EUROPE METACLUSTER (</a:t>
            </a:r>
            <a:r>
              <a:rPr lang="hu-HU" sz="3600" dirty="0">
                <a:solidFill>
                  <a:srgbClr val="000000"/>
                </a:solidFill>
                <a:effectLst/>
                <a:latin typeface="Montserrat" panose="00000500000000000000" pitchFamily="2" charset="0"/>
                <a:ea typeface="Times New Roman" panose="02020603050405020304" pitchFamily="18" charset="0"/>
              </a:rPr>
              <a:t>BE, ES, FR-2, HU, GE, IRL, IT, TR</a:t>
            </a:r>
            <a:r>
              <a:rPr lang="en-GB" sz="3600" dirty="0">
                <a:solidFill>
                  <a:srgbClr val="000000"/>
                </a:solidFill>
                <a:effectLst/>
                <a:latin typeface="Montserrat" panose="00000500000000000000" pitchFamily="2" charset="0"/>
                <a:ea typeface="Times New Roman" panose="02020603050405020304" pitchFamily="18" charset="0"/>
              </a:rPr>
              <a:t>)</a:t>
            </a:r>
            <a:r>
              <a:rPr lang="en-GB" sz="3600"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 2018-2022</a:t>
            </a:r>
            <a:endParaRPr lang="hu-HU" sz="3600"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endParaRPr>
          </a:p>
          <a:p>
            <a:pPr>
              <a:lnSpc>
                <a:spcPct val="107000"/>
              </a:lnSpc>
            </a:pPr>
            <a:r>
              <a:rPr lang="en-GB" sz="3600" dirty="0">
                <a:latin typeface="Montserrat" panose="00000500000000000000" pitchFamily="2" charset="0"/>
                <a:ea typeface="Calibri" panose="020F0502020204030204" pitchFamily="34" charset="0"/>
                <a:cs typeface="Times New Roman" panose="02020603050405020304" pitchFamily="18" charset="0"/>
              </a:rPr>
              <a:t>SMARTENERGY (IT-2, FR-2, HU, BE-2) 2020</a:t>
            </a:r>
          </a:p>
          <a:p>
            <a:pPr>
              <a:lnSpc>
                <a:spcPct val="107000"/>
              </a:lnSpc>
            </a:pPr>
            <a:r>
              <a:rPr lang="hu-HU" sz="3600" dirty="0">
                <a:latin typeface="Montserrat" panose="00000500000000000000" pitchFamily="2" charset="0"/>
                <a:ea typeface="Calibri" panose="020F0502020204030204" pitchFamily="34" charset="0"/>
                <a:cs typeface="Times New Roman" panose="02020603050405020304" pitchFamily="18" charset="0"/>
              </a:rPr>
              <a:t>GREENERG PRO</a:t>
            </a:r>
            <a:r>
              <a:rPr lang="en-GB" sz="3600" dirty="0">
                <a:effectLst/>
                <a:latin typeface="Montserrat" panose="00000500000000000000" pitchFamily="2" charset="0"/>
                <a:ea typeface="Calibri" panose="020F0502020204030204" pitchFamily="34" charset="0"/>
                <a:cs typeface="Times New Roman" panose="02020603050405020304" pitchFamily="18" charset="0"/>
              </a:rPr>
              <a:t> (HU,</a:t>
            </a:r>
            <a:r>
              <a:rPr lang="hu-HU" sz="3600" dirty="0">
                <a:effectLst/>
                <a:latin typeface="Montserrat" panose="00000500000000000000" pitchFamily="2" charset="0"/>
                <a:ea typeface="Calibri" panose="020F0502020204030204" pitchFamily="34" charset="0"/>
                <a:cs typeface="Times New Roman" panose="02020603050405020304" pitchFamily="18" charset="0"/>
              </a:rPr>
              <a:t> </a:t>
            </a:r>
            <a:r>
              <a:rPr lang="en-GB" sz="3600" dirty="0">
                <a:effectLst/>
                <a:latin typeface="Montserrat" panose="00000500000000000000" pitchFamily="2" charset="0"/>
                <a:ea typeface="Calibri" panose="020F0502020204030204" pitchFamily="34" charset="0"/>
                <a:cs typeface="Times New Roman" panose="02020603050405020304" pitchFamily="18" charset="0"/>
              </a:rPr>
              <a:t>PL, </a:t>
            </a:r>
            <a:r>
              <a:rPr lang="hu-HU" sz="3600" dirty="0">
                <a:effectLst/>
                <a:latin typeface="Montserrat" panose="00000500000000000000" pitchFamily="2" charset="0"/>
                <a:ea typeface="Calibri" panose="020F0502020204030204" pitchFamily="34" charset="0"/>
                <a:cs typeface="Times New Roman" panose="02020603050405020304" pitchFamily="18" charset="0"/>
              </a:rPr>
              <a:t>SR) 2020</a:t>
            </a:r>
            <a:endParaRPr lang="hu-HU" sz="3600"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endParaRPr>
          </a:p>
          <a:p>
            <a:pPr>
              <a:lnSpc>
                <a:spcPct val="107000"/>
              </a:lnSpc>
            </a:pPr>
            <a:r>
              <a:rPr lang="en-GB" sz="3600" dirty="0">
                <a:effectLst/>
                <a:latin typeface="Montserrat" panose="00000500000000000000" pitchFamily="2" charset="0"/>
                <a:ea typeface="Calibri" panose="020F0502020204030204" pitchFamily="34" charset="0"/>
                <a:cs typeface="Times New Roman" panose="02020603050405020304" pitchFamily="18" charset="0"/>
              </a:rPr>
              <a:t>ICBUILD (IT-2, HU, PL, </a:t>
            </a:r>
            <a:r>
              <a:rPr lang="en-GB" sz="3600" dirty="0">
                <a:latin typeface="Montserrat" panose="00000500000000000000" pitchFamily="2" charset="0"/>
                <a:ea typeface="Calibri" panose="020F0502020204030204" pitchFamily="34" charset="0"/>
                <a:cs typeface="Times New Roman" panose="02020603050405020304" pitchFamily="18" charset="0"/>
              </a:rPr>
              <a:t>S</a:t>
            </a:r>
            <a:r>
              <a:rPr lang="hu-HU" sz="3600" dirty="0">
                <a:latin typeface="Montserrat" panose="00000500000000000000" pitchFamily="2" charset="0"/>
                <a:ea typeface="Calibri" panose="020F0502020204030204" pitchFamily="34" charset="0"/>
                <a:cs typeface="Times New Roman" panose="02020603050405020304" pitchFamily="18" charset="0"/>
              </a:rPr>
              <a:t>R</a:t>
            </a:r>
            <a:r>
              <a:rPr lang="en-GB" sz="3600" dirty="0">
                <a:latin typeface="Montserrat" panose="00000500000000000000" pitchFamily="2" charset="0"/>
                <a:ea typeface="Calibri" panose="020F0502020204030204" pitchFamily="34" charset="0"/>
                <a:cs typeface="Times New Roman" panose="02020603050405020304" pitchFamily="18" charset="0"/>
              </a:rPr>
              <a:t>, S</a:t>
            </a:r>
            <a:r>
              <a:rPr lang="hu-HU" sz="3600" dirty="0">
                <a:latin typeface="Montserrat" panose="00000500000000000000" pitchFamily="2" charset="0"/>
                <a:ea typeface="Calibri" panose="020F0502020204030204" pitchFamily="34" charset="0"/>
                <a:cs typeface="Times New Roman" panose="02020603050405020304" pitchFamily="18" charset="0"/>
              </a:rPr>
              <a:t>LO</a:t>
            </a:r>
            <a:r>
              <a:rPr lang="en-GB" sz="3600" dirty="0">
                <a:effectLst/>
                <a:latin typeface="Montserrat" panose="00000500000000000000" pitchFamily="2" charset="0"/>
                <a:ea typeface="Calibri" panose="020F0502020204030204" pitchFamily="34" charset="0"/>
                <a:cs typeface="Times New Roman" panose="02020603050405020304" pitchFamily="18" charset="0"/>
              </a:rPr>
              <a:t>) 2021</a:t>
            </a:r>
          </a:p>
          <a:p>
            <a:pPr>
              <a:lnSpc>
                <a:spcPct val="107000"/>
              </a:lnSpc>
            </a:pPr>
            <a:endParaRPr lang="en-GB" sz="2800" dirty="0">
              <a:effectLst/>
              <a:latin typeface="Montserrat" panose="00000500000000000000" pitchFamily="2" charset="0"/>
              <a:ea typeface="Calibri" panose="020F0502020204030204" pitchFamily="34" charset="0"/>
            </a:endParaRPr>
          </a:p>
        </p:txBody>
      </p:sp>
      <p:pic>
        <p:nvPicPr>
          <p:cNvPr id="7" name="Imagen 6">
            <a:extLst>
              <a:ext uri="{FF2B5EF4-FFF2-40B4-BE49-F238E27FC236}">
                <a16:creationId xmlns:a16="http://schemas.microsoft.com/office/drawing/2014/main" id="{D222FE85-FC22-6D7A-0BB4-B6A54E940C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3193" y="6029372"/>
            <a:ext cx="11545614" cy="700039"/>
          </a:xfrm>
          <a:prstGeom prst="rect">
            <a:avLst/>
          </a:prstGeom>
        </p:spPr>
      </p:pic>
      <p:pic>
        <p:nvPicPr>
          <p:cNvPr id="12" name="Imagen 11" descr="Logotipo&#10;&#10;Descripción generada automáticamente con confianza baja">
            <a:extLst>
              <a:ext uri="{FF2B5EF4-FFF2-40B4-BE49-F238E27FC236}">
                <a16:creationId xmlns:a16="http://schemas.microsoft.com/office/drawing/2014/main" id="{57FFB9CA-045D-F32E-FF0A-61C18346026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701529" y="267193"/>
            <a:ext cx="2252254" cy="779280"/>
          </a:xfrm>
          <a:prstGeom prst="rect">
            <a:avLst/>
          </a:prstGeom>
        </p:spPr>
      </p:pic>
    </p:spTree>
    <p:extLst>
      <p:ext uri="{BB962C8B-B14F-4D97-AF65-F5344CB8AC3E}">
        <p14:creationId xmlns:p14="http://schemas.microsoft.com/office/powerpoint/2010/main" val="651742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7B2AEF4-1614-C847-942A-C3A2FC6ACF16}"/>
              </a:ext>
            </a:extLst>
          </p:cNvPr>
          <p:cNvSpPr>
            <a:spLocks noGrp="1"/>
          </p:cNvSpPr>
          <p:nvPr>
            <p:ph type="body" sz="quarter" idx="13"/>
          </p:nvPr>
        </p:nvSpPr>
        <p:spPr>
          <a:xfrm>
            <a:off x="880110" y="752476"/>
            <a:ext cx="10309904" cy="2148380"/>
          </a:xfrm>
        </p:spPr>
        <p:txBody>
          <a:bodyPr>
            <a:noAutofit/>
          </a:bodyPr>
          <a:lstStyle/>
          <a:p>
            <a:pPr marL="571500" indent="-571500">
              <a:buFont typeface="Arial" panose="020B0604020202020204" pitchFamily="34" charset="0"/>
              <a:buChar char="•"/>
            </a:pPr>
            <a:r>
              <a:rPr lang="en-GB" sz="4400" dirty="0"/>
              <a:t>We recommend harmonisation of European and national certification of clusters</a:t>
            </a:r>
          </a:p>
        </p:txBody>
      </p:sp>
      <p:sp>
        <p:nvSpPr>
          <p:cNvPr id="4" name="Marcador de texto 3">
            <a:extLst>
              <a:ext uri="{FF2B5EF4-FFF2-40B4-BE49-F238E27FC236}">
                <a16:creationId xmlns:a16="http://schemas.microsoft.com/office/drawing/2014/main" id="{BC21BEAE-DE8C-4C4F-8157-7C5E568DF9B5}"/>
              </a:ext>
            </a:extLst>
          </p:cNvPr>
          <p:cNvSpPr>
            <a:spLocks noGrp="1"/>
          </p:cNvSpPr>
          <p:nvPr>
            <p:ph type="body" sz="quarter" idx="15"/>
          </p:nvPr>
        </p:nvSpPr>
        <p:spPr>
          <a:xfrm>
            <a:off x="880110" y="3520440"/>
            <a:ext cx="10309904" cy="2060553"/>
          </a:xfrm>
        </p:spPr>
        <p:txBody>
          <a:bodyPr>
            <a:normAutofit/>
          </a:bodyPr>
          <a:lstStyle/>
          <a:p>
            <a:pPr marL="571500" indent="-571500">
              <a:buFont typeface="Arial" panose="020B0604020202020204" pitchFamily="34" charset="0"/>
              <a:buChar char="•"/>
            </a:pPr>
            <a:r>
              <a:rPr lang="en-GB" sz="4400" dirty="0"/>
              <a:t>We recommend to develop a unified European cluster support system</a:t>
            </a:r>
          </a:p>
        </p:txBody>
      </p:sp>
    </p:spTree>
    <p:extLst>
      <p:ext uri="{BB962C8B-B14F-4D97-AF65-F5344CB8AC3E}">
        <p14:creationId xmlns:p14="http://schemas.microsoft.com/office/powerpoint/2010/main" val="75305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621AAD8-2D77-2E48-AFC6-3282B5F606C9}"/>
              </a:ext>
            </a:extLst>
          </p:cNvPr>
          <p:cNvSpPr txBox="1"/>
          <p:nvPr/>
        </p:nvSpPr>
        <p:spPr>
          <a:xfrm>
            <a:off x="1944914" y="3126693"/>
            <a:ext cx="8302172" cy="1015663"/>
          </a:xfrm>
          <a:prstGeom prst="rect">
            <a:avLst/>
          </a:prstGeom>
          <a:noFill/>
        </p:spPr>
        <p:txBody>
          <a:bodyPr wrap="square" rtlCol="0">
            <a:spAutoFit/>
          </a:bodyPr>
          <a:lstStyle/>
          <a:p>
            <a:pPr algn="ctr"/>
            <a:r>
              <a:rPr lang="es-ES" sz="6000" b="1" dirty="0">
                <a:solidFill>
                  <a:srgbClr val="771D7B"/>
                </a:solidFill>
                <a:latin typeface="Arial" panose="020B0604020202020204" pitchFamily="34" charset="0"/>
                <a:cs typeface="Arial" panose="020B0604020202020204" pitchFamily="34" charset="0"/>
              </a:rPr>
              <a:t>THANK YOU</a:t>
            </a:r>
          </a:p>
        </p:txBody>
      </p:sp>
      <p:pic>
        <p:nvPicPr>
          <p:cNvPr id="4" name="Imagen 3" descr="Logotipo&#10;&#10;Descripción generada automáticamente con confianza baja">
            <a:extLst>
              <a:ext uri="{FF2B5EF4-FFF2-40B4-BE49-F238E27FC236}">
                <a16:creationId xmlns:a16="http://schemas.microsoft.com/office/drawing/2014/main" id="{F2FCDADD-0F65-5C3D-449B-33FEC43E7B9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319751" y="4319562"/>
            <a:ext cx="3552497" cy="1229164"/>
          </a:xfrm>
          <a:prstGeom prst="rect">
            <a:avLst/>
          </a:prstGeom>
        </p:spPr>
      </p:pic>
    </p:spTree>
    <p:extLst>
      <p:ext uri="{BB962C8B-B14F-4D97-AF65-F5344CB8AC3E}">
        <p14:creationId xmlns:p14="http://schemas.microsoft.com/office/powerpoint/2010/main" val="325481545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3672</TotalTime>
  <Words>769</Words>
  <Application>Microsoft Office PowerPoint</Application>
  <PresentationFormat>Widescreen</PresentationFormat>
  <Paragraphs>68</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Arial</vt:lpstr>
      <vt:lpstr>Calibri Light</vt:lpstr>
      <vt:lpstr>Montserrat</vt:lpstr>
      <vt:lpstr>Raleway</vt:lpstr>
      <vt:lpstr>Tema de Office</vt:lpstr>
      <vt:lpstr>PowerPoint Presentation</vt:lpstr>
      <vt:lpstr>National Cluster Associations</vt:lpstr>
      <vt:lpstr>Cluster environment in Hungary</vt:lpstr>
      <vt:lpstr>National cluster policy in Hungary</vt:lpstr>
      <vt:lpstr>National cluster association services in Hungary</vt:lpstr>
      <vt:lpstr>Cross-cluster cooperation in Europe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Trigo Moran, Miguel</dc:creator>
  <cp:lastModifiedBy>Denes Kati Bulkai</cp:lastModifiedBy>
  <cp:revision>94</cp:revision>
  <dcterms:created xsi:type="dcterms:W3CDTF">2018-11-27T14:57:36Z</dcterms:created>
  <dcterms:modified xsi:type="dcterms:W3CDTF">2022-09-19T14:53:10Z</dcterms:modified>
</cp:coreProperties>
</file>